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10515600"/>
  <p:notesSz cx="12192000" cy="105156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9" d="100"/>
          <a:sy n="39" d="100"/>
        </p:scale>
        <p:origin x="1684" y="2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5270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527050"/>
          </a:xfrm>
          <a:prstGeom prst="rect">
            <a:avLst/>
          </a:prstGeom>
        </p:spPr>
        <p:txBody>
          <a:bodyPr vert="horz" lIns="91440" tIns="45720" rIns="91440" bIns="45720" rtlCol="0"/>
          <a:lstStyle>
            <a:lvl1pPr algn="r">
              <a:defRPr sz="1200"/>
            </a:lvl1pPr>
          </a:lstStyle>
          <a:p>
            <a:fld id="{FDBE9EB5-607E-4E47-958F-161DBE79369A}" type="datetimeFigureOut">
              <a:rPr lang="en-US" smtClean="0"/>
              <a:t>4/18/2023</a:t>
            </a:fld>
            <a:endParaRPr lang="en-US"/>
          </a:p>
        </p:txBody>
      </p:sp>
      <p:sp>
        <p:nvSpPr>
          <p:cNvPr id="4" name="Slide Image Placeholder 3"/>
          <p:cNvSpPr>
            <a:spLocks noGrp="1" noRot="1" noChangeAspect="1"/>
          </p:cNvSpPr>
          <p:nvPr>
            <p:ph type="sldImg" idx="2"/>
          </p:nvPr>
        </p:nvSpPr>
        <p:spPr>
          <a:xfrm>
            <a:off x="4038600" y="1314450"/>
            <a:ext cx="4114800" cy="3549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5060950"/>
            <a:ext cx="9753600" cy="4140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988550"/>
            <a:ext cx="5283200" cy="5270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9988550"/>
            <a:ext cx="5283200" cy="527050"/>
          </a:xfrm>
          <a:prstGeom prst="rect">
            <a:avLst/>
          </a:prstGeom>
        </p:spPr>
        <p:txBody>
          <a:bodyPr vert="horz" lIns="91440" tIns="45720" rIns="91440" bIns="45720" rtlCol="0" anchor="b"/>
          <a:lstStyle>
            <a:lvl1pPr algn="r">
              <a:defRPr sz="1200"/>
            </a:lvl1pPr>
          </a:lstStyle>
          <a:p>
            <a:fld id="{A584ABD1-C5A0-4BF2-9AD5-29E208D7D13C}" type="slidenum">
              <a:rPr lang="en-US" smtClean="0"/>
              <a:t>‹#›</a:t>
            </a:fld>
            <a:endParaRPr lang="en-US"/>
          </a:p>
        </p:txBody>
      </p:sp>
    </p:spTree>
    <p:extLst>
      <p:ext uri="{BB962C8B-B14F-4D97-AF65-F5344CB8AC3E}">
        <p14:creationId xmlns:p14="http://schemas.microsoft.com/office/powerpoint/2010/main" val="218951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This includes main information we use for our sales pitch, we are the 1</a:t>
            </a:r>
            <a:r>
              <a:rPr lang="en-US" b="0" i="0" baseline="30000" dirty="0">
                <a:solidFill>
                  <a:srgbClr val="222222"/>
                </a:solidFill>
                <a:effectLst/>
                <a:latin typeface="Arial" panose="020B0604020202020204" pitchFamily="34" charset="0"/>
              </a:rPr>
              <a:t>st</a:t>
            </a:r>
            <a:r>
              <a:rPr lang="en-US" b="0" i="0" dirty="0">
                <a:solidFill>
                  <a:srgbClr val="222222"/>
                </a:solidFill>
                <a:effectLst/>
                <a:latin typeface="Arial" panose="020B0604020202020204" pitchFamily="34" charset="0"/>
              </a:rPr>
              <a:t> and only Organic Seasoned beans in microwavable pouches, we are the fastest grower brand in the segment, we reached 7k stores in the first year, and you can find competitor’s comparison on the file as well.</a:t>
            </a:r>
          </a:p>
          <a:p>
            <a:pPr algn="l"/>
            <a:r>
              <a:rPr lang="en-US" b="0" i="0" dirty="0">
                <a:solidFill>
                  <a:srgbClr val="222222"/>
                </a:solidFill>
                <a:effectLst/>
                <a:latin typeface="Arial" panose="020B0604020202020204" pitchFamily="34" charset="0"/>
              </a:rPr>
              <a:t>We are going to introduce 2 new items this summer 2023 that are: Organic Black Bean Chipotle Chili &amp; Organic Brown Sugar Baked Beans.</a:t>
            </a:r>
          </a:p>
          <a:p>
            <a:endParaRPr lang="en-US" dirty="0"/>
          </a:p>
        </p:txBody>
      </p:sp>
      <p:sp>
        <p:nvSpPr>
          <p:cNvPr id="4" name="Slide Number Placeholder 3"/>
          <p:cNvSpPr>
            <a:spLocks noGrp="1"/>
          </p:cNvSpPr>
          <p:nvPr>
            <p:ph type="sldNum" sz="quarter" idx="5"/>
          </p:nvPr>
        </p:nvSpPr>
        <p:spPr/>
        <p:txBody>
          <a:bodyPr/>
          <a:lstStyle/>
          <a:p>
            <a:fld id="{A584ABD1-C5A0-4BF2-9AD5-29E208D7D13C}" type="slidenum">
              <a:rPr lang="en-US" smtClean="0"/>
              <a:t>4</a:t>
            </a:fld>
            <a:endParaRPr lang="en-US"/>
          </a:p>
        </p:txBody>
      </p:sp>
    </p:spTree>
    <p:extLst>
      <p:ext uri="{BB962C8B-B14F-4D97-AF65-F5344CB8AC3E}">
        <p14:creationId xmlns:p14="http://schemas.microsoft.com/office/powerpoint/2010/main" val="297513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png"/><Relationship Id="rId7" Type="http://schemas.openxmlformats.org/officeDocument/2006/relationships/image" Target="../media/image6.png"/><Relationship Id="rId2" Type="http://schemas.openxmlformats.org/officeDocument/2006/relationships/image" Target="../media/image1.jpg"/><Relationship Id="rId16" Type="http://schemas.openxmlformats.org/officeDocument/2006/relationships/image" Target="../media/image15.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8" Type="http://schemas.openxmlformats.org/officeDocument/2006/relationships/image" Target="../media/image7.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20" Type="http://schemas.openxmlformats.org/officeDocument/2006/relationships/image" Target="../media/image19.png"/><Relationship Id="rId41" Type="http://schemas.openxmlformats.org/officeDocument/2006/relationships/image" Target="../media/image4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409444"/>
            <a:ext cx="10363200" cy="1632204"/>
          </a:xfrm>
          <a:prstGeom prst="rect">
            <a:avLst/>
          </a:prstGeom>
        </p:spPr>
        <p:txBody>
          <a:bodyPr wrap="square" lIns="0" tIns="0" rIns="0" bIns="0">
            <a:spAutoFit/>
          </a:bodyPr>
          <a:lstStyle>
            <a:lvl1pPr>
              <a:defRPr sz="2400" b="1" i="1">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4352544"/>
            <a:ext cx="8534400" cy="19431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599018"/>
            <a:ext cx="12192000" cy="5530469"/>
          </a:xfrm>
          <a:prstGeom prst="rect">
            <a:avLst/>
          </a:prstGeom>
        </p:spPr>
      </p:pic>
      <p:sp>
        <p:nvSpPr>
          <p:cNvPr id="17" name="bg object 17"/>
          <p:cNvSpPr/>
          <p:nvPr/>
        </p:nvSpPr>
        <p:spPr>
          <a:xfrm>
            <a:off x="0" y="1599018"/>
            <a:ext cx="12192000" cy="5530850"/>
          </a:xfrm>
          <a:custGeom>
            <a:avLst/>
            <a:gdLst/>
            <a:ahLst/>
            <a:cxnLst/>
            <a:rect l="l" t="t" r="r" b="b"/>
            <a:pathLst>
              <a:path w="12192000" h="5530850">
                <a:moveTo>
                  <a:pt x="12192000" y="0"/>
                </a:moveTo>
                <a:lnTo>
                  <a:pt x="12192000" y="0"/>
                </a:lnTo>
                <a:lnTo>
                  <a:pt x="0" y="0"/>
                </a:lnTo>
                <a:lnTo>
                  <a:pt x="0" y="1796757"/>
                </a:lnTo>
                <a:lnTo>
                  <a:pt x="0" y="5530469"/>
                </a:lnTo>
                <a:lnTo>
                  <a:pt x="2944558" y="5530469"/>
                </a:lnTo>
                <a:lnTo>
                  <a:pt x="3357956" y="5530481"/>
                </a:lnTo>
                <a:lnTo>
                  <a:pt x="4658207" y="5530469"/>
                </a:lnTo>
                <a:lnTo>
                  <a:pt x="4818329" y="5530469"/>
                </a:lnTo>
                <a:lnTo>
                  <a:pt x="5750369" y="5530481"/>
                </a:lnTo>
                <a:lnTo>
                  <a:pt x="5898083" y="5530469"/>
                </a:lnTo>
                <a:lnTo>
                  <a:pt x="6561455" y="5530469"/>
                </a:lnTo>
                <a:lnTo>
                  <a:pt x="6708000" y="5530469"/>
                </a:lnTo>
                <a:lnTo>
                  <a:pt x="7736687" y="5530481"/>
                </a:lnTo>
                <a:lnTo>
                  <a:pt x="7918907" y="5530469"/>
                </a:lnTo>
                <a:lnTo>
                  <a:pt x="9319717" y="5530469"/>
                </a:lnTo>
                <a:lnTo>
                  <a:pt x="9836188" y="5530481"/>
                </a:lnTo>
                <a:lnTo>
                  <a:pt x="12192000" y="5530469"/>
                </a:lnTo>
                <a:lnTo>
                  <a:pt x="12192000" y="12"/>
                </a:lnTo>
                <a:close/>
              </a:path>
            </a:pathLst>
          </a:custGeom>
          <a:solidFill>
            <a:srgbClr val="FFFFFF">
              <a:alpha val="19999"/>
            </a:srgbClr>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0" y="4172267"/>
            <a:ext cx="12192000" cy="2957220"/>
          </a:xfrm>
          <a:prstGeom prst="rect">
            <a:avLst/>
          </a:prstGeom>
        </p:spPr>
      </p:pic>
      <p:pic>
        <p:nvPicPr>
          <p:cNvPr id="19" name="bg object 19"/>
          <p:cNvPicPr/>
          <p:nvPr/>
        </p:nvPicPr>
        <p:blipFill>
          <a:blip r:embed="rId4" cstate="print"/>
          <a:stretch>
            <a:fillRect/>
          </a:stretch>
        </p:blipFill>
        <p:spPr>
          <a:xfrm>
            <a:off x="7795158" y="6442993"/>
            <a:ext cx="2565324" cy="686494"/>
          </a:xfrm>
          <a:prstGeom prst="rect">
            <a:avLst/>
          </a:prstGeom>
        </p:spPr>
      </p:pic>
      <p:pic>
        <p:nvPicPr>
          <p:cNvPr id="20" name="bg object 20"/>
          <p:cNvPicPr/>
          <p:nvPr/>
        </p:nvPicPr>
        <p:blipFill>
          <a:blip r:embed="rId5" cstate="print"/>
          <a:stretch>
            <a:fillRect/>
          </a:stretch>
        </p:blipFill>
        <p:spPr>
          <a:xfrm>
            <a:off x="7801157" y="5868341"/>
            <a:ext cx="2690059" cy="1261146"/>
          </a:xfrm>
          <a:prstGeom prst="rect">
            <a:avLst/>
          </a:prstGeom>
        </p:spPr>
      </p:pic>
      <p:pic>
        <p:nvPicPr>
          <p:cNvPr id="21" name="bg object 21"/>
          <p:cNvPicPr/>
          <p:nvPr/>
        </p:nvPicPr>
        <p:blipFill>
          <a:blip r:embed="rId6" cstate="print"/>
          <a:stretch>
            <a:fillRect/>
          </a:stretch>
        </p:blipFill>
        <p:spPr>
          <a:xfrm>
            <a:off x="5587796" y="6481279"/>
            <a:ext cx="1220482" cy="648208"/>
          </a:xfrm>
          <a:prstGeom prst="rect">
            <a:avLst/>
          </a:prstGeom>
        </p:spPr>
      </p:pic>
      <p:sp>
        <p:nvSpPr>
          <p:cNvPr id="22" name="bg object 22"/>
          <p:cNvSpPr/>
          <p:nvPr/>
        </p:nvSpPr>
        <p:spPr>
          <a:xfrm>
            <a:off x="6943902" y="6340817"/>
            <a:ext cx="1049020" cy="788670"/>
          </a:xfrm>
          <a:custGeom>
            <a:avLst/>
            <a:gdLst/>
            <a:ahLst/>
            <a:cxnLst/>
            <a:rect l="l" t="t" r="r" b="b"/>
            <a:pathLst>
              <a:path w="1049020" h="788670">
                <a:moveTo>
                  <a:pt x="656297" y="17779"/>
                </a:moveTo>
                <a:lnTo>
                  <a:pt x="443588" y="17779"/>
                </a:lnTo>
                <a:lnTo>
                  <a:pt x="376037" y="22859"/>
                </a:lnTo>
                <a:lnTo>
                  <a:pt x="370601" y="22859"/>
                </a:lnTo>
                <a:lnTo>
                  <a:pt x="341328" y="33019"/>
                </a:lnTo>
                <a:lnTo>
                  <a:pt x="326398" y="39369"/>
                </a:lnTo>
                <a:lnTo>
                  <a:pt x="297392" y="52069"/>
                </a:lnTo>
                <a:lnTo>
                  <a:pt x="283098" y="59689"/>
                </a:lnTo>
                <a:lnTo>
                  <a:pt x="253037" y="74929"/>
                </a:lnTo>
                <a:lnTo>
                  <a:pt x="195289" y="116839"/>
                </a:lnTo>
                <a:lnTo>
                  <a:pt x="167287" y="140969"/>
                </a:lnTo>
                <a:lnTo>
                  <a:pt x="160258" y="147319"/>
                </a:lnTo>
                <a:lnTo>
                  <a:pt x="153163" y="154939"/>
                </a:lnTo>
                <a:lnTo>
                  <a:pt x="146104" y="161289"/>
                </a:lnTo>
                <a:lnTo>
                  <a:pt x="132201" y="176529"/>
                </a:lnTo>
                <a:lnTo>
                  <a:pt x="125607" y="184149"/>
                </a:lnTo>
                <a:lnTo>
                  <a:pt x="119178" y="193039"/>
                </a:lnTo>
                <a:lnTo>
                  <a:pt x="112690" y="200659"/>
                </a:lnTo>
                <a:lnTo>
                  <a:pt x="85131" y="237489"/>
                </a:lnTo>
                <a:lnTo>
                  <a:pt x="81727" y="243839"/>
                </a:lnTo>
                <a:lnTo>
                  <a:pt x="74856" y="252729"/>
                </a:lnTo>
                <a:lnTo>
                  <a:pt x="72367" y="259079"/>
                </a:lnTo>
                <a:lnTo>
                  <a:pt x="69967" y="264159"/>
                </a:lnTo>
                <a:lnTo>
                  <a:pt x="65509" y="271779"/>
                </a:lnTo>
                <a:lnTo>
                  <a:pt x="60783" y="279399"/>
                </a:lnTo>
                <a:lnTo>
                  <a:pt x="56245" y="287019"/>
                </a:lnTo>
                <a:lnTo>
                  <a:pt x="52352" y="295909"/>
                </a:lnTo>
                <a:lnTo>
                  <a:pt x="49112" y="303529"/>
                </a:lnTo>
                <a:lnTo>
                  <a:pt x="45799" y="311149"/>
                </a:lnTo>
                <a:lnTo>
                  <a:pt x="42533" y="318769"/>
                </a:lnTo>
                <a:lnTo>
                  <a:pt x="39436" y="326389"/>
                </a:lnTo>
                <a:lnTo>
                  <a:pt x="37404" y="331469"/>
                </a:lnTo>
                <a:lnTo>
                  <a:pt x="34483" y="336549"/>
                </a:lnTo>
                <a:lnTo>
                  <a:pt x="32057" y="342899"/>
                </a:lnTo>
                <a:lnTo>
                  <a:pt x="31359" y="345439"/>
                </a:lnTo>
                <a:lnTo>
                  <a:pt x="29606" y="353059"/>
                </a:lnTo>
                <a:lnTo>
                  <a:pt x="28666" y="355599"/>
                </a:lnTo>
                <a:lnTo>
                  <a:pt x="25720" y="363219"/>
                </a:lnTo>
                <a:lnTo>
                  <a:pt x="24006" y="368299"/>
                </a:lnTo>
                <a:lnTo>
                  <a:pt x="21364" y="375919"/>
                </a:lnTo>
                <a:lnTo>
                  <a:pt x="20564" y="378459"/>
                </a:lnTo>
                <a:lnTo>
                  <a:pt x="19345" y="383539"/>
                </a:lnTo>
                <a:lnTo>
                  <a:pt x="18291" y="386079"/>
                </a:lnTo>
                <a:lnTo>
                  <a:pt x="14190" y="403859"/>
                </a:lnTo>
                <a:lnTo>
                  <a:pt x="11267" y="419099"/>
                </a:lnTo>
                <a:lnTo>
                  <a:pt x="8507" y="434339"/>
                </a:lnTo>
                <a:lnTo>
                  <a:pt x="5489" y="449579"/>
                </a:lnTo>
                <a:lnTo>
                  <a:pt x="4179" y="457199"/>
                </a:lnTo>
                <a:lnTo>
                  <a:pt x="3297" y="464819"/>
                </a:lnTo>
                <a:lnTo>
                  <a:pt x="2669" y="472439"/>
                </a:lnTo>
                <a:lnTo>
                  <a:pt x="1742" y="485139"/>
                </a:lnTo>
                <a:lnTo>
                  <a:pt x="2263" y="490219"/>
                </a:lnTo>
                <a:lnTo>
                  <a:pt x="1679" y="496569"/>
                </a:lnTo>
                <a:lnTo>
                  <a:pt x="803" y="497839"/>
                </a:lnTo>
                <a:lnTo>
                  <a:pt x="612" y="500379"/>
                </a:lnTo>
                <a:lnTo>
                  <a:pt x="853" y="501649"/>
                </a:lnTo>
                <a:lnTo>
                  <a:pt x="993" y="504189"/>
                </a:lnTo>
                <a:lnTo>
                  <a:pt x="1234" y="505459"/>
                </a:lnTo>
                <a:lnTo>
                  <a:pt x="1044" y="507999"/>
                </a:lnTo>
                <a:lnTo>
                  <a:pt x="168" y="509269"/>
                </a:lnTo>
                <a:lnTo>
                  <a:pt x="0" y="511809"/>
                </a:lnTo>
                <a:lnTo>
                  <a:pt x="0" y="516889"/>
                </a:lnTo>
                <a:lnTo>
                  <a:pt x="1476" y="520699"/>
                </a:lnTo>
                <a:lnTo>
                  <a:pt x="853" y="528319"/>
                </a:lnTo>
                <a:lnTo>
                  <a:pt x="2758" y="570229"/>
                </a:lnTo>
                <a:lnTo>
                  <a:pt x="8157" y="615949"/>
                </a:lnTo>
                <a:lnTo>
                  <a:pt x="10912" y="629919"/>
                </a:lnTo>
                <a:lnTo>
                  <a:pt x="11229" y="632459"/>
                </a:lnTo>
                <a:lnTo>
                  <a:pt x="12182" y="633729"/>
                </a:lnTo>
                <a:lnTo>
                  <a:pt x="12868" y="636269"/>
                </a:lnTo>
                <a:lnTo>
                  <a:pt x="12576" y="637539"/>
                </a:lnTo>
                <a:lnTo>
                  <a:pt x="13363" y="641349"/>
                </a:lnTo>
                <a:lnTo>
                  <a:pt x="14125" y="643889"/>
                </a:lnTo>
                <a:lnTo>
                  <a:pt x="15636" y="650239"/>
                </a:lnTo>
                <a:lnTo>
                  <a:pt x="16627" y="656589"/>
                </a:lnTo>
                <a:lnTo>
                  <a:pt x="20323" y="665479"/>
                </a:lnTo>
                <a:lnTo>
                  <a:pt x="20983" y="670559"/>
                </a:lnTo>
                <a:lnTo>
                  <a:pt x="22151" y="675639"/>
                </a:lnTo>
                <a:lnTo>
                  <a:pt x="26292" y="685799"/>
                </a:lnTo>
                <a:lnTo>
                  <a:pt x="26292" y="688339"/>
                </a:lnTo>
                <a:lnTo>
                  <a:pt x="29149" y="694689"/>
                </a:lnTo>
                <a:lnTo>
                  <a:pt x="30343" y="699769"/>
                </a:lnTo>
                <a:lnTo>
                  <a:pt x="34229" y="709929"/>
                </a:lnTo>
                <a:lnTo>
                  <a:pt x="35397" y="715009"/>
                </a:lnTo>
                <a:lnTo>
                  <a:pt x="37366" y="718819"/>
                </a:lnTo>
                <a:lnTo>
                  <a:pt x="40503" y="726439"/>
                </a:lnTo>
                <a:lnTo>
                  <a:pt x="47092" y="741679"/>
                </a:lnTo>
                <a:lnTo>
                  <a:pt x="50244" y="748029"/>
                </a:lnTo>
                <a:lnTo>
                  <a:pt x="51399" y="751839"/>
                </a:lnTo>
                <a:lnTo>
                  <a:pt x="53330" y="753109"/>
                </a:lnTo>
                <a:lnTo>
                  <a:pt x="56276" y="758189"/>
                </a:lnTo>
                <a:lnTo>
                  <a:pt x="56721" y="761999"/>
                </a:lnTo>
                <a:lnTo>
                  <a:pt x="60683" y="768349"/>
                </a:lnTo>
                <a:lnTo>
                  <a:pt x="63261" y="773429"/>
                </a:lnTo>
                <a:lnTo>
                  <a:pt x="65827" y="777239"/>
                </a:lnTo>
                <a:lnTo>
                  <a:pt x="70099" y="784859"/>
                </a:lnTo>
                <a:lnTo>
                  <a:pt x="72537" y="788669"/>
                </a:lnTo>
                <a:lnTo>
                  <a:pt x="976912" y="788669"/>
                </a:lnTo>
                <a:lnTo>
                  <a:pt x="979795" y="784859"/>
                </a:lnTo>
                <a:lnTo>
                  <a:pt x="982221" y="781049"/>
                </a:lnTo>
                <a:lnTo>
                  <a:pt x="985446" y="773429"/>
                </a:lnTo>
                <a:lnTo>
                  <a:pt x="988342" y="768349"/>
                </a:lnTo>
                <a:lnTo>
                  <a:pt x="991657" y="759459"/>
                </a:lnTo>
                <a:lnTo>
                  <a:pt x="993803" y="756919"/>
                </a:lnTo>
                <a:lnTo>
                  <a:pt x="996457" y="751839"/>
                </a:lnTo>
                <a:lnTo>
                  <a:pt x="998057" y="749299"/>
                </a:lnTo>
                <a:lnTo>
                  <a:pt x="998946" y="746759"/>
                </a:lnTo>
                <a:lnTo>
                  <a:pt x="1002318" y="739139"/>
                </a:lnTo>
                <a:lnTo>
                  <a:pt x="1005919" y="731519"/>
                </a:lnTo>
                <a:lnTo>
                  <a:pt x="1009262" y="723899"/>
                </a:lnTo>
                <a:lnTo>
                  <a:pt x="1011862" y="716279"/>
                </a:lnTo>
                <a:lnTo>
                  <a:pt x="1012624" y="713739"/>
                </a:lnTo>
                <a:lnTo>
                  <a:pt x="1014212" y="711199"/>
                </a:lnTo>
                <a:lnTo>
                  <a:pt x="1016422" y="704849"/>
                </a:lnTo>
                <a:lnTo>
                  <a:pt x="1016511" y="702309"/>
                </a:lnTo>
                <a:lnTo>
                  <a:pt x="1019508" y="694689"/>
                </a:lnTo>
                <a:lnTo>
                  <a:pt x="1021451" y="689609"/>
                </a:lnTo>
                <a:lnTo>
                  <a:pt x="1024613" y="681989"/>
                </a:lnTo>
                <a:lnTo>
                  <a:pt x="1024677" y="679449"/>
                </a:lnTo>
                <a:lnTo>
                  <a:pt x="1026074" y="673099"/>
                </a:lnTo>
                <a:lnTo>
                  <a:pt x="1027128" y="670559"/>
                </a:lnTo>
                <a:lnTo>
                  <a:pt x="1028995" y="664209"/>
                </a:lnTo>
                <a:lnTo>
                  <a:pt x="1031154" y="659129"/>
                </a:lnTo>
                <a:lnTo>
                  <a:pt x="1032195" y="654049"/>
                </a:lnTo>
                <a:lnTo>
                  <a:pt x="1035474" y="638809"/>
                </a:lnTo>
                <a:lnTo>
                  <a:pt x="1038566" y="623569"/>
                </a:lnTo>
                <a:lnTo>
                  <a:pt x="1041184" y="608329"/>
                </a:lnTo>
                <a:lnTo>
                  <a:pt x="1043041" y="593089"/>
                </a:lnTo>
                <a:lnTo>
                  <a:pt x="1043231" y="590549"/>
                </a:lnTo>
                <a:lnTo>
                  <a:pt x="1045009" y="586739"/>
                </a:lnTo>
                <a:lnTo>
                  <a:pt x="1045340" y="582929"/>
                </a:lnTo>
                <a:lnTo>
                  <a:pt x="1044832" y="581659"/>
                </a:lnTo>
                <a:lnTo>
                  <a:pt x="1045060" y="579119"/>
                </a:lnTo>
                <a:lnTo>
                  <a:pt x="1045962" y="577849"/>
                </a:lnTo>
                <a:lnTo>
                  <a:pt x="1046394" y="571499"/>
                </a:lnTo>
                <a:lnTo>
                  <a:pt x="1046089" y="567689"/>
                </a:lnTo>
                <a:lnTo>
                  <a:pt x="1046825" y="557529"/>
                </a:lnTo>
                <a:lnTo>
                  <a:pt x="1047664" y="551179"/>
                </a:lnTo>
                <a:lnTo>
                  <a:pt x="1048235" y="543559"/>
                </a:lnTo>
                <a:lnTo>
                  <a:pt x="1047765" y="541019"/>
                </a:lnTo>
                <a:lnTo>
                  <a:pt x="1047600" y="539749"/>
                </a:lnTo>
                <a:lnTo>
                  <a:pt x="1047410" y="535939"/>
                </a:lnTo>
                <a:lnTo>
                  <a:pt x="1048311" y="534669"/>
                </a:lnTo>
                <a:lnTo>
                  <a:pt x="1048502" y="532129"/>
                </a:lnTo>
                <a:lnTo>
                  <a:pt x="1048563" y="525779"/>
                </a:lnTo>
                <a:lnTo>
                  <a:pt x="1046978" y="521969"/>
                </a:lnTo>
                <a:lnTo>
                  <a:pt x="1048060" y="507999"/>
                </a:lnTo>
                <a:lnTo>
                  <a:pt x="1047975" y="504189"/>
                </a:lnTo>
                <a:lnTo>
                  <a:pt x="1045365" y="466089"/>
                </a:lnTo>
                <a:lnTo>
                  <a:pt x="1043739" y="462279"/>
                </a:lnTo>
                <a:lnTo>
                  <a:pt x="1042622" y="445769"/>
                </a:lnTo>
                <a:lnTo>
                  <a:pt x="1041530" y="444499"/>
                </a:lnTo>
                <a:lnTo>
                  <a:pt x="1039853" y="436879"/>
                </a:lnTo>
                <a:lnTo>
                  <a:pt x="1039536" y="430529"/>
                </a:lnTo>
                <a:lnTo>
                  <a:pt x="1037618" y="421639"/>
                </a:lnTo>
                <a:lnTo>
                  <a:pt x="1037364" y="416559"/>
                </a:lnTo>
                <a:lnTo>
                  <a:pt x="1036272" y="411479"/>
                </a:lnTo>
                <a:lnTo>
                  <a:pt x="1034507" y="405129"/>
                </a:lnTo>
                <a:lnTo>
                  <a:pt x="1030601" y="389889"/>
                </a:lnTo>
                <a:lnTo>
                  <a:pt x="1028830" y="382269"/>
                </a:lnTo>
                <a:lnTo>
                  <a:pt x="1026702" y="374649"/>
                </a:lnTo>
                <a:lnTo>
                  <a:pt x="1021384" y="359409"/>
                </a:lnTo>
                <a:lnTo>
                  <a:pt x="1019292" y="351789"/>
                </a:lnTo>
                <a:lnTo>
                  <a:pt x="1018174" y="346709"/>
                </a:lnTo>
                <a:lnTo>
                  <a:pt x="1015520" y="341629"/>
                </a:lnTo>
                <a:lnTo>
                  <a:pt x="1011494" y="332739"/>
                </a:lnTo>
                <a:lnTo>
                  <a:pt x="998087" y="300989"/>
                </a:lnTo>
                <a:lnTo>
                  <a:pt x="993727" y="292099"/>
                </a:lnTo>
                <a:lnTo>
                  <a:pt x="992914" y="290829"/>
                </a:lnTo>
                <a:lnTo>
                  <a:pt x="990095" y="283209"/>
                </a:lnTo>
                <a:lnTo>
                  <a:pt x="988825" y="280669"/>
                </a:lnTo>
                <a:lnTo>
                  <a:pt x="986158" y="275589"/>
                </a:lnTo>
                <a:lnTo>
                  <a:pt x="984329" y="274319"/>
                </a:lnTo>
                <a:lnTo>
                  <a:pt x="982322" y="269239"/>
                </a:lnTo>
                <a:lnTo>
                  <a:pt x="980976" y="266699"/>
                </a:lnTo>
                <a:lnTo>
                  <a:pt x="978411" y="261619"/>
                </a:lnTo>
                <a:lnTo>
                  <a:pt x="973686" y="253999"/>
                </a:lnTo>
                <a:lnTo>
                  <a:pt x="971019" y="251459"/>
                </a:lnTo>
                <a:lnTo>
                  <a:pt x="966803" y="243839"/>
                </a:lnTo>
                <a:lnTo>
                  <a:pt x="964822" y="240029"/>
                </a:lnTo>
                <a:lnTo>
                  <a:pt x="961647" y="236219"/>
                </a:lnTo>
                <a:lnTo>
                  <a:pt x="956404" y="228599"/>
                </a:lnTo>
                <a:lnTo>
                  <a:pt x="951302" y="220979"/>
                </a:lnTo>
                <a:lnTo>
                  <a:pt x="941263" y="205739"/>
                </a:lnTo>
                <a:lnTo>
                  <a:pt x="935482" y="199389"/>
                </a:lnTo>
                <a:lnTo>
                  <a:pt x="929238" y="191769"/>
                </a:lnTo>
                <a:lnTo>
                  <a:pt x="922891" y="184149"/>
                </a:lnTo>
                <a:lnTo>
                  <a:pt x="916803" y="177799"/>
                </a:lnTo>
                <a:lnTo>
                  <a:pt x="910687" y="170179"/>
                </a:lnTo>
                <a:lnTo>
                  <a:pt x="904015" y="162559"/>
                </a:lnTo>
                <a:lnTo>
                  <a:pt x="897127" y="156209"/>
                </a:lnTo>
                <a:lnTo>
                  <a:pt x="890361" y="148589"/>
                </a:lnTo>
                <a:lnTo>
                  <a:pt x="885675" y="144779"/>
                </a:lnTo>
                <a:lnTo>
                  <a:pt x="880100" y="139699"/>
                </a:lnTo>
                <a:lnTo>
                  <a:pt x="871172" y="130809"/>
                </a:lnTo>
                <a:lnTo>
                  <a:pt x="865266" y="125729"/>
                </a:lnTo>
                <a:lnTo>
                  <a:pt x="859881" y="121919"/>
                </a:lnTo>
                <a:lnTo>
                  <a:pt x="851895" y="115569"/>
                </a:lnTo>
                <a:lnTo>
                  <a:pt x="836203" y="102869"/>
                </a:lnTo>
                <a:lnTo>
                  <a:pt x="828246" y="97789"/>
                </a:lnTo>
                <a:lnTo>
                  <a:pt x="796839" y="76199"/>
                </a:lnTo>
                <a:lnTo>
                  <a:pt x="749676" y="50799"/>
                </a:lnTo>
                <a:lnTo>
                  <a:pt x="733288" y="44449"/>
                </a:lnTo>
                <a:lnTo>
                  <a:pt x="702774" y="31749"/>
                </a:lnTo>
                <a:lnTo>
                  <a:pt x="675691" y="22859"/>
                </a:lnTo>
                <a:lnTo>
                  <a:pt x="376037" y="22859"/>
                </a:lnTo>
                <a:lnTo>
                  <a:pt x="376007" y="22483"/>
                </a:lnTo>
                <a:lnTo>
                  <a:pt x="674537" y="22483"/>
                </a:lnTo>
                <a:lnTo>
                  <a:pt x="671794" y="21589"/>
                </a:lnTo>
                <a:lnTo>
                  <a:pt x="656297" y="17779"/>
                </a:lnTo>
                <a:close/>
              </a:path>
              <a:path w="1049020" h="788670">
                <a:moveTo>
                  <a:pt x="443588" y="17779"/>
                </a:moveTo>
                <a:lnTo>
                  <a:pt x="376007" y="22483"/>
                </a:lnTo>
                <a:lnTo>
                  <a:pt x="376037" y="22859"/>
                </a:lnTo>
                <a:lnTo>
                  <a:pt x="443588" y="17779"/>
                </a:lnTo>
                <a:close/>
              </a:path>
              <a:path w="1049020" h="788670">
                <a:moveTo>
                  <a:pt x="597042" y="5079"/>
                </a:moveTo>
                <a:lnTo>
                  <a:pt x="389423" y="19049"/>
                </a:lnTo>
                <a:lnTo>
                  <a:pt x="382628" y="19049"/>
                </a:lnTo>
                <a:lnTo>
                  <a:pt x="382730" y="20319"/>
                </a:lnTo>
                <a:lnTo>
                  <a:pt x="375935" y="21589"/>
                </a:lnTo>
                <a:lnTo>
                  <a:pt x="376007" y="22483"/>
                </a:lnTo>
                <a:lnTo>
                  <a:pt x="425341" y="19049"/>
                </a:lnTo>
                <a:lnTo>
                  <a:pt x="389423" y="19049"/>
                </a:lnTo>
                <a:lnTo>
                  <a:pt x="389387" y="18609"/>
                </a:lnTo>
                <a:lnTo>
                  <a:pt x="431669" y="18609"/>
                </a:lnTo>
                <a:lnTo>
                  <a:pt x="443588" y="17779"/>
                </a:lnTo>
                <a:lnTo>
                  <a:pt x="656297" y="17779"/>
                </a:lnTo>
                <a:lnTo>
                  <a:pt x="614599" y="7619"/>
                </a:lnTo>
                <a:lnTo>
                  <a:pt x="602656" y="7619"/>
                </a:lnTo>
                <a:lnTo>
                  <a:pt x="602611" y="6349"/>
                </a:lnTo>
                <a:lnTo>
                  <a:pt x="597131" y="6349"/>
                </a:lnTo>
                <a:lnTo>
                  <a:pt x="597042" y="5079"/>
                </a:lnTo>
                <a:close/>
              </a:path>
              <a:path w="1049020" h="788670">
                <a:moveTo>
                  <a:pt x="489835" y="12064"/>
                </a:moveTo>
                <a:lnTo>
                  <a:pt x="389387" y="18609"/>
                </a:lnTo>
                <a:lnTo>
                  <a:pt x="389423" y="19049"/>
                </a:lnTo>
                <a:lnTo>
                  <a:pt x="489835" y="12064"/>
                </a:lnTo>
                <a:close/>
              </a:path>
              <a:path w="1049020" h="788670">
                <a:moveTo>
                  <a:pt x="575059" y="2539"/>
                </a:moveTo>
                <a:lnTo>
                  <a:pt x="404066" y="13969"/>
                </a:lnTo>
                <a:lnTo>
                  <a:pt x="404167" y="15239"/>
                </a:lnTo>
                <a:lnTo>
                  <a:pt x="396014" y="15239"/>
                </a:lnTo>
                <a:lnTo>
                  <a:pt x="396116" y="16509"/>
                </a:lnTo>
                <a:lnTo>
                  <a:pt x="389321" y="17779"/>
                </a:lnTo>
                <a:lnTo>
                  <a:pt x="389387" y="18609"/>
                </a:lnTo>
                <a:lnTo>
                  <a:pt x="498964" y="11429"/>
                </a:lnTo>
                <a:lnTo>
                  <a:pt x="452986" y="11429"/>
                </a:lnTo>
                <a:lnTo>
                  <a:pt x="575092" y="3011"/>
                </a:lnTo>
                <a:lnTo>
                  <a:pt x="575059" y="2539"/>
                </a:lnTo>
                <a:close/>
              </a:path>
              <a:path w="1049020" h="788670">
                <a:moveTo>
                  <a:pt x="565457" y="1269"/>
                </a:moveTo>
                <a:lnTo>
                  <a:pt x="555920" y="1907"/>
                </a:lnTo>
                <a:lnTo>
                  <a:pt x="555970" y="2539"/>
                </a:lnTo>
                <a:lnTo>
                  <a:pt x="422976" y="11429"/>
                </a:lnTo>
                <a:lnTo>
                  <a:pt x="413476" y="11429"/>
                </a:lnTo>
                <a:lnTo>
                  <a:pt x="413578" y="12699"/>
                </a:lnTo>
                <a:lnTo>
                  <a:pt x="432576" y="11429"/>
                </a:lnTo>
                <a:lnTo>
                  <a:pt x="422976" y="11429"/>
                </a:lnTo>
                <a:lnTo>
                  <a:pt x="422925" y="10798"/>
                </a:lnTo>
                <a:lnTo>
                  <a:pt x="442025" y="10798"/>
                </a:lnTo>
                <a:lnTo>
                  <a:pt x="565559" y="2539"/>
                </a:lnTo>
                <a:lnTo>
                  <a:pt x="565457" y="1269"/>
                </a:lnTo>
                <a:close/>
              </a:path>
              <a:path w="1049020" h="788670">
                <a:moveTo>
                  <a:pt x="555920" y="1907"/>
                </a:moveTo>
                <a:lnTo>
                  <a:pt x="422925" y="10798"/>
                </a:lnTo>
                <a:lnTo>
                  <a:pt x="422976" y="11429"/>
                </a:lnTo>
                <a:lnTo>
                  <a:pt x="555970" y="2539"/>
                </a:lnTo>
                <a:lnTo>
                  <a:pt x="555920" y="1907"/>
                </a:lnTo>
                <a:close/>
              </a:path>
              <a:path w="1049020" h="788670">
                <a:moveTo>
                  <a:pt x="575092" y="3011"/>
                </a:moveTo>
                <a:lnTo>
                  <a:pt x="452986" y="11429"/>
                </a:lnTo>
                <a:lnTo>
                  <a:pt x="575147" y="3809"/>
                </a:lnTo>
                <a:lnTo>
                  <a:pt x="575092" y="3011"/>
                </a:lnTo>
                <a:close/>
              </a:path>
              <a:path w="1049020" h="788670">
                <a:moveTo>
                  <a:pt x="581929" y="2539"/>
                </a:moveTo>
                <a:lnTo>
                  <a:pt x="575092" y="3011"/>
                </a:lnTo>
                <a:lnTo>
                  <a:pt x="575147" y="3809"/>
                </a:lnTo>
                <a:lnTo>
                  <a:pt x="452986" y="11429"/>
                </a:lnTo>
                <a:lnTo>
                  <a:pt x="498964" y="11429"/>
                </a:lnTo>
                <a:lnTo>
                  <a:pt x="553734" y="7619"/>
                </a:lnTo>
                <a:lnTo>
                  <a:pt x="532806" y="7619"/>
                </a:lnTo>
                <a:lnTo>
                  <a:pt x="582018" y="3809"/>
                </a:lnTo>
                <a:lnTo>
                  <a:pt x="581929" y="2539"/>
                </a:lnTo>
                <a:close/>
              </a:path>
              <a:path w="1049020" h="788670">
                <a:moveTo>
                  <a:pt x="527193" y="0"/>
                </a:moveTo>
                <a:lnTo>
                  <a:pt x="449837" y="5079"/>
                </a:lnTo>
                <a:lnTo>
                  <a:pt x="449938" y="6349"/>
                </a:lnTo>
                <a:lnTo>
                  <a:pt x="435003" y="7619"/>
                </a:lnTo>
                <a:lnTo>
                  <a:pt x="435092" y="8889"/>
                </a:lnTo>
                <a:lnTo>
                  <a:pt x="422874" y="10159"/>
                </a:lnTo>
                <a:lnTo>
                  <a:pt x="422925" y="10798"/>
                </a:lnTo>
                <a:lnTo>
                  <a:pt x="508464" y="5079"/>
                </a:lnTo>
                <a:lnTo>
                  <a:pt x="497347" y="5079"/>
                </a:lnTo>
                <a:lnTo>
                  <a:pt x="543664" y="1269"/>
                </a:lnTo>
                <a:lnTo>
                  <a:pt x="527281" y="1269"/>
                </a:lnTo>
                <a:lnTo>
                  <a:pt x="527193" y="0"/>
                </a:lnTo>
                <a:close/>
              </a:path>
              <a:path w="1049020" h="788670">
                <a:moveTo>
                  <a:pt x="590172" y="3809"/>
                </a:moveTo>
                <a:lnTo>
                  <a:pt x="532806" y="7619"/>
                </a:lnTo>
                <a:lnTo>
                  <a:pt x="553734" y="7619"/>
                </a:lnTo>
                <a:lnTo>
                  <a:pt x="590248" y="5079"/>
                </a:lnTo>
                <a:lnTo>
                  <a:pt x="590172" y="3809"/>
                </a:lnTo>
                <a:close/>
              </a:path>
              <a:path w="1049020" h="788670">
                <a:moveTo>
                  <a:pt x="609437" y="6349"/>
                </a:moveTo>
                <a:lnTo>
                  <a:pt x="602656" y="7619"/>
                </a:lnTo>
                <a:lnTo>
                  <a:pt x="614599" y="7619"/>
                </a:lnTo>
                <a:lnTo>
                  <a:pt x="609437" y="6349"/>
                </a:lnTo>
                <a:close/>
              </a:path>
              <a:path w="1049020" h="788670">
                <a:moveTo>
                  <a:pt x="602567" y="5079"/>
                </a:moveTo>
                <a:lnTo>
                  <a:pt x="597131" y="6349"/>
                </a:lnTo>
                <a:lnTo>
                  <a:pt x="602611" y="6349"/>
                </a:lnTo>
                <a:lnTo>
                  <a:pt x="602567" y="5079"/>
                </a:lnTo>
                <a:close/>
              </a:path>
              <a:path w="1049020" h="788670">
                <a:moveTo>
                  <a:pt x="555869" y="1269"/>
                </a:moveTo>
                <a:lnTo>
                  <a:pt x="497347" y="5079"/>
                </a:lnTo>
                <a:lnTo>
                  <a:pt x="508464" y="5079"/>
                </a:lnTo>
                <a:lnTo>
                  <a:pt x="555920" y="1907"/>
                </a:lnTo>
                <a:lnTo>
                  <a:pt x="555869" y="1269"/>
                </a:lnTo>
                <a:close/>
              </a:path>
              <a:path w="1049020" h="788670">
                <a:moveTo>
                  <a:pt x="543563" y="0"/>
                </a:moveTo>
                <a:lnTo>
                  <a:pt x="527281" y="1269"/>
                </a:lnTo>
                <a:lnTo>
                  <a:pt x="543664" y="1269"/>
                </a:lnTo>
                <a:lnTo>
                  <a:pt x="543563" y="0"/>
                </a:lnTo>
                <a:close/>
              </a:path>
            </a:pathLst>
          </a:custGeom>
          <a:solidFill>
            <a:srgbClr val="000000">
              <a:alpha val="39999"/>
            </a:srgbClr>
          </a:solidFill>
        </p:spPr>
        <p:txBody>
          <a:bodyPr wrap="square" lIns="0" tIns="0" rIns="0" bIns="0" rtlCol="0"/>
          <a:lstStyle/>
          <a:p>
            <a:endParaRPr/>
          </a:p>
        </p:txBody>
      </p:sp>
      <p:pic>
        <p:nvPicPr>
          <p:cNvPr id="23" name="bg object 23"/>
          <p:cNvPicPr/>
          <p:nvPr/>
        </p:nvPicPr>
        <p:blipFill>
          <a:blip r:embed="rId7" cstate="print"/>
          <a:stretch>
            <a:fillRect/>
          </a:stretch>
        </p:blipFill>
        <p:spPr>
          <a:xfrm>
            <a:off x="6834218" y="6226692"/>
            <a:ext cx="1173791" cy="902795"/>
          </a:xfrm>
          <a:prstGeom prst="rect">
            <a:avLst/>
          </a:prstGeom>
        </p:spPr>
      </p:pic>
      <p:pic>
        <p:nvPicPr>
          <p:cNvPr id="24" name="bg object 24"/>
          <p:cNvPicPr/>
          <p:nvPr/>
        </p:nvPicPr>
        <p:blipFill>
          <a:blip r:embed="rId8" cstate="print"/>
          <a:stretch>
            <a:fillRect/>
          </a:stretch>
        </p:blipFill>
        <p:spPr>
          <a:xfrm>
            <a:off x="7981774" y="5980366"/>
            <a:ext cx="1071573" cy="1070312"/>
          </a:xfrm>
          <a:prstGeom prst="rect">
            <a:avLst/>
          </a:prstGeom>
        </p:spPr>
      </p:pic>
      <p:pic>
        <p:nvPicPr>
          <p:cNvPr id="25" name="bg object 25"/>
          <p:cNvPicPr/>
          <p:nvPr/>
        </p:nvPicPr>
        <p:blipFill>
          <a:blip r:embed="rId9" cstate="print"/>
          <a:stretch>
            <a:fillRect/>
          </a:stretch>
        </p:blipFill>
        <p:spPr>
          <a:xfrm>
            <a:off x="7976634" y="5992053"/>
            <a:ext cx="990209" cy="973861"/>
          </a:xfrm>
          <a:prstGeom prst="rect">
            <a:avLst/>
          </a:prstGeom>
        </p:spPr>
      </p:pic>
      <p:pic>
        <p:nvPicPr>
          <p:cNvPr id="26" name="bg object 26"/>
          <p:cNvPicPr/>
          <p:nvPr/>
        </p:nvPicPr>
        <p:blipFill>
          <a:blip r:embed="rId10" cstate="print"/>
          <a:stretch>
            <a:fillRect/>
          </a:stretch>
        </p:blipFill>
        <p:spPr>
          <a:xfrm>
            <a:off x="9897554" y="1599018"/>
            <a:ext cx="2294445" cy="2441498"/>
          </a:xfrm>
          <a:prstGeom prst="rect">
            <a:avLst/>
          </a:prstGeom>
        </p:spPr>
      </p:pic>
      <p:pic>
        <p:nvPicPr>
          <p:cNvPr id="27" name="bg object 27"/>
          <p:cNvPicPr/>
          <p:nvPr/>
        </p:nvPicPr>
        <p:blipFill>
          <a:blip r:embed="rId11" cstate="print"/>
          <a:stretch>
            <a:fillRect/>
          </a:stretch>
        </p:blipFill>
        <p:spPr>
          <a:xfrm>
            <a:off x="9939088" y="1599018"/>
            <a:ext cx="2252911" cy="1631873"/>
          </a:xfrm>
          <a:prstGeom prst="rect">
            <a:avLst/>
          </a:prstGeom>
        </p:spPr>
      </p:pic>
      <p:pic>
        <p:nvPicPr>
          <p:cNvPr id="28" name="bg object 28"/>
          <p:cNvPicPr/>
          <p:nvPr/>
        </p:nvPicPr>
        <p:blipFill>
          <a:blip r:embed="rId12" cstate="print"/>
          <a:stretch>
            <a:fillRect/>
          </a:stretch>
        </p:blipFill>
        <p:spPr>
          <a:xfrm>
            <a:off x="1677720" y="5649798"/>
            <a:ext cx="2866351" cy="1479689"/>
          </a:xfrm>
          <a:prstGeom prst="rect">
            <a:avLst/>
          </a:prstGeom>
        </p:spPr>
      </p:pic>
      <p:pic>
        <p:nvPicPr>
          <p:cNvPr id="29" name="bg object 29"/>
          <p:cNvPicPr/>
          <p:nvPr/>
        </p:nvPicPr>
        <p:blipFill>
          <a:blip r:embed="rId13" cstate="print"/>
          <a:stretch>
            <a:fillRect/>
          </a:stretch>
        </p:blipFill>
        <p:spPr>
          <a:xfrm>
            <a:off x="1797811" y="5742622"/>
            <a:ext cx="2653449" cy="1386865"/>
          </a:xfrm>
          <a:prstGeom prst="rect">
            <a:avLst/>
          </a:prstGeom>
        </p:spPr>
      </p:pic>
      <p:pic>
        <p:nvPicPr>
          <p:cNvPr id="30" name="bg object 30"/>
          <p:cNvPicPr/>
          <p:nvPr/>
        </p:nvPicPr>
        <p:blipFill>
          <a:blip r:embed="rId14" cstate="print"/>
          <a:stretch>
            <a:fillRect/>
          </a:stretch>
        </p:blipFill>
        <p:spPr>
          <a:xfrm>
            <a:off x="3948912" y="5992609"/>
            <a:ext cx="1794798" cy="1136878"/>
          </a:xfrm>
          <a:prstGeom prst="rect">
            <a:avLst/>
          </a:prstGeom>
        </p:spPr>
      </p:pic>
      <p:pic>
        <p:nvPicPr>
          <p:cNvPr id="31" name="bg object 31"/>
          <p:cNvPicPr/>
          <p:nvPr/>
        </p:nvPicPr>
        <p:blipFill>
          <a:blip r:embed="rId15" cstate="print"/>
          <a:stretch>
            <a:fillRect/>
          </a:stretch>
        </p:blipFill>
        <p:spPr>
          <a:xfrm>
            <a:off x="685076" y="1599018"/>
            <a:ext cx="2639211" cy="964476"/>
          </a:xfrm>
          <a:prstGeom prst="rect">
            <a:avLst/>
          </a:prstGeom>
        </p:spPr>
      </p:pic>
      <p:pic>
        <p:nvPicPr>
          <p:cNvPr id="32" name="bg object 32"/>
          <p:cNvPicPr/>
          <p:nvPr/>
        </p:nvPicPr>
        <p:blipFill>
          <a:blip r:embed="rId16" cstate="print"/>
          <a:stretch>
            <a:fillRect/>
          </a:stretch>
        </p:blipFill>
        <p:spPr>
          <a:xfrm>
            <a:off x="8746401" y="1599018"/>
            <a:ext cx="2589630" cy="1228771"/>
          </a:xfrm>
          <a:prstGeom prst="rect">
            <a:avLst/>
          </a:prstGeom>
        </p:spPr>
      </p:pic>
      <p:pic>
        <p:nvPicPr>
          <p:cNvPr id="33" name="bg object 33"/>
          <p:cNvPicPr/>
          <p:nvPr/>
        </p:nvPicPr>
        <p:blipFill>
          <a:blip r:embed="rId17" cstate="print"/>
          <a:stretch>
            <a:fillRect/>
          </a:stretch>
        </p:blipFill>
        <p:spPr>
          <a:xfrm>
            <a:off x="9053080" y="1599006"/>
            <a:ext cx="1500327" cy="1105408"/>
          </a:xfrm>
          <a:prstGeom prst="rect">
            <a:avLst/>
          </a:prstGeom>
        </p:spPr>
      </p:pic>
      <p:pic>
        <p:nvPicPr>
          <p:cNvPr id="34" name="bg object 34"/>
          <p:cNvPicPr/>
          <p:nvPr/>
        </p:nvPicPr>
        <p:blipFill>
          <a:blip r:embed="rId18" cstate="print"/>
          <a:stretch>
            <a:fillRect/>
          </a:stretch>
        </p:blipFill>
        <p:spPr>
          <a:xfrm>
            <a:off x="8685967" y="1599006"/>
            <a:ext cx="1260672" cy="487451"/>
          </a:xfrm>
          <a:prstGeom prst="rect">
            <a:avLst/>
          </a:prstGeom>
        </p:spPr>
      </p:pic>
      <p:pic>
        <p:nvPicPr>
          <p:cNvPr id="35" name="bg object 35"/>
          <p:cNvPicPr/>
          <p:nvPr/>
        </p:nvPicPr>
        <p:blipFill>
          <a:blip r:embed="rId19" cstate="print"/>
          <a:stretch>
            <a:fillRect/>
          </a:stretch>
        </p:blipFill>
        <p:spPr>
          <a:xfrm>
            <a:off x="3870617" y="1599006"/>
            <a:ext cx="1556169" cy="886294"/>
          </a:xfrm>
          <a:prstGeom prst="rect">
            <a:avLst/>
          </a:prstGeom>
        </p:spPr>
      </p:pic>
      <p:pic>
        <p:nvPicPr>
          <p:cNvPr id="36" name="bg object 36"/>
          <p:cNvPicPr/>
          <p:nvPr/>
        </p:nvPicPr>
        <p:blipFill>
          <a:blip r:embed="rId20" cstate="print"/>
          <a:stretch>
            <a:fillRect/>
          </a:stretch>
        </p:blipFill>
        <p:spPr>
          <a:xfrm>
            <a:off x="3278759" y="1599006"/>
            <a:ext cx="1688236" cy="831570"/>
          </a:xfrm>
          <a:prstGeom prst="rect">
            <a:avLst/>
          </a:prstGeom>
        </p:spPr>
      </p:pic>
      <p:pic>
        <p:nvPicPr>
          <p:cNvPr id="37" name="bg object 37"/>
          <p:cNvPicPr/>
          <p:nvPr/>
        </p:nvPicPr>
        <p:blipFill>
          <a:blip r:embed="rId21" cstate="print"/>
          <a:stretch>
            <a:fillRect/>
          </a:stretch>
        </p:blipFill>
        <p:spPr>
          <a:xfrm>
            <a:off x="5235041" y="1599006"/>
            <a:ext cx="1528076" cy="653783"/>
          </a:xfrm>
          <a:prstGeom prst="rect">
            <a:avLst/>
          </a:prstGeom>
        </p:spPr>
      </p:pic>
      <p:pic>
        <p:nvPicPr>
          <p:cNvPr id="38" name="bg object 38"/>
          <p:cNvPicPr/>
          <p:nvPr/>
        </p:nvPicPr>
        <p:blipFill>
          <a:blip r:embed="rId22" cstate="print"/>
          <a:stretch>
            <a:fillRect/>
          </a:stretch>
        </p:blipFill>
        <p:spPr>
          <a:xfrm>
            <a:off x="4643158" y="1599006"/>
            <a:ext cx="1660169" cy="599059"/>
          </a:xfrm>
          <a:prstGeom prst="rect">
            <a:avLst/>
          </a:prstGeom>
        </p:spPr>
      </p:pic>
      <p:pic>
        <p:nvPicPr>
          <p:cNvPr id="39" name="bg object 39"/>
          <p:cNvPicPr/>
          <p:nvPr/>
        </p:nvPicPr>
        <p:blipFill>
          <a:blip r:embed="rId23" cstate="print"/>
          <a:stretch>
            <a:fillRect/>
          </a:stretch>
        </p:blipFill>
        <p:spPr>
          <a:xfrm>
            <a:off x="0" y="1599018"/>
            <a:ext cx="2122955" cy="768692"/>
          </a:xfrm>
          <a:prstGeom prst="rect">
            <a:avLst/>
          </a:prstGeom>
        </p:spPr>
      </p:pic>
      <p:pic>
        <p:nvPicPr>
          <p:cNvPr id="40" name="bg object 40"/>
          <p:cNvPicPr/>
          <p:nvPr/>
        </p:nvPicPr>
        <p:blipFill>
          <a:blip r:embed="rId24" cstate="print"/>
          <a:stretch>
            <a:fillRect/>
          </a:stretch>
        </p:blipFill>
        <p:spPr>
          <a:xfrm>
            <a:off x="6875271" y="1599006"/>
            <a:ext cx="1747634" cy="993508"/>
          </a:xfrm>
          <a:prstGeom prst="rect">
            <a:avLst/>
          </a:prstGeom>
        </p:spPr>
      </p:pic>
      <p:pic>
        <p:nvPicPr>
          <p:cNvPr id="41" name="bg object 41"/>
          <p:cNvPicPr/>
          <p:nvPr/>
        </p:nvPicPr>
        <p:blipFill>
          <a:blip r:embed="rId25" cstate="print"/>
          <a:stretch>
            <a:fillRect/>
          </a:stretch>
        </p:blipFill>
        <p:spPr>
          <a:xfrm>
            <a:off x="9270954" y="4586161"/>
            <a:ext cx="2921045" cy="2543326"/>
          </a:xfrm>
          <a:prstGeom prst="rect">
            <a:avLst/>
          </a:prstGeom>
        </p:spPr>
      </p:pic>
      <p:pic>
        <p:nvPicPr>
          <p:cNvPr id="42" name="bg object 42"/>
          <p:cNvPicPr/>
          <p:nvPr/>
        </p:nvPicPr>
        <p:blipFill>
          <a:blip r:embed="rId26" cstate="print"/>
          <a:stretch>
            <a:fillRect/>
          </a:stretch>
        </p:blipFill>
        <p:spPr>
          <a:xfrm>
            <a:off x="9467736" y="5227763"/>
            <a:ext cx="2724263" cy="1901724"/>
          </a:xfrm>
          <a:prstGeom prst="rect">
            <a:avLst/>
          </a:prstGeom>
        </p:spPr>
      </p:pic>
      <p:pic>
        <p:nvPicPr>
          <p:cNvPr id="43" name="bg object 43"/>
          <p:cNvPicPr/>
          <p:nvPr/>
        </p:nvPicPr>
        <p:blipFill>
          <a:blip r:embed="rId27" cstate="print"/>
          <a:stretch>
            <a:fillRect/>
          </a:stretch>
        </p:blipFill>
        <p:spPr>
          <a:xfrm>
            <a:off x="9855110" y="5449621"/>
            <a:ext cx="845845" cy="859550"/>
          </a:xfrm>
          <a:prstGeom prst="rect">
            <a:avLst/>
          </a:prstGeom>
        </p:spPr>
      </p:pic>
      <p:pic>
        <p:nvPicPr>
          <p:cNvPr id="44" name="bg object 44"/>
          <p:cNvPicPr/>
          <p:nvPr/>
        </p:nvPicPr>
        <p:blipFill>
          <a:blip r:embed="rId28" cstate="print"/>
          <a:stretch>
            <a:fillRect/>
          </a:stretch>
        </p:blipFill>
        <p:spPr>
          <a:xfrm>
            <a:off x="9008770" y="5803518"/>
            <a:ext cx="1158578" cy="991181"/>
          </a:xfrm>
          <a:prstGeom prst="rect">
            <a:avLst/>
          </a:prstGeom>
        </p:spPr>
      </p:pic>
      <p:pic>
        <p:nvPicPr>
          <p:cNvPr id="45" name="bg object 45"/>
          <p:cNvPicPr/>
          <p:nvPr/>
        </p:nvPicPr>
        <p:blipFill>
          <a:blip r:embed="rId29" cstate="print"/>
          <a:stretch>
            <a:fillRect/>
          </a:stretch>
        </p:blipFill>
        <p:spPr>
          <a:xfrm>
            <a:off x="9101149" y="5895314"/>
            <a:ext cx="973226" cy="807110"/>
          </a:xfrm>
          <a:prstGeom prst="rect">
            <a:avLst/>
          </a:prstGeom>
        </p:spPr>
      </p:pic>
      <p:pic>
        <p:nvPicPr>
          <p:cNvPr id="46" name="bg object 46"/>
          <p:cNvPicPr/>
          <p:nvPr/>
        </p:nvPicPr>
        <p:blipFill>
          <a:blip r:embed="rId30" cstate="print"/>
          <a:stretch>
            <a:fillRect/>
          </a:stretch>
        </p:blipFill>
        <p:spPr>
          <a:xfrm>
            <a:off x="7462646" y="1599006"/>
            <a:ext cx="1745081" cy="497916"/>
          </a:xfrm>
          <a:prstGeom prst="rect">
            <a:avLst/>
          </a:prstGeom>
        </p:spPr>
      </p:pic>
      <p:pic>
        <p:nvPicPr>
          <p:cNvPr id="47" name="bg object 47"/>
          <p:cNvPicPr/>
          <p:nvPr/>
        </p:nvPicPr>
        <p:blipFill>
          <a:blip r:embed="rId31" cstate="print"/>
          <a:stretch>
            <a:fillRect/>
          </a:stretch>
        </p:blipFill>
        <p:spPr>
          <a:xfrm>
            <a:off x="9564299" y="1599018"/>
            <a:ext cx="1848799" cy="877248"/>
          </a:xfrm>
          <a:prstGeom prst="rect">
            <a:avLst/>
          </a:prstGeom>
        </p:spPr>
      </p:pic>
      <p:pic>
        <p:nvPicPr>
          <p:cNvPr id="48" name="bg object 48"/>
          <p:cNvPicPr/>
          <p:nvPr/>
        </p:nvPicPr>
        <p:blipFill>
          <a:blip r:embed="rId32" cstate="print"/>
          <a:stretch>
            <a:fillRect/>
          </a:stretch>
        </p:blipFill>
        <p:spPr>
          <a:xfrm>
            <a:off x="9617354" y="1599006"/>
            <a:ext cx="1363992" cy="753889"/>
          </a:xfrm>
          <a:prstGeom prst="rect">
            <a:avLst/>
          </a:prstGeom>
        </p:spPr>
      </p:pic>
      <p:pic>
        <p:nvPicPr>
          <p:cNvPr id="49" name="bg object 49"/>
          <p:cNvPicPr/>
          <p:nvPr/>
        </p:nvPicPr>
        <p:blipFill>
          <a:blip r:embed="rId33" cstate="print"/>
          <a:stretch>
            <a:fillRect/>
          </a:stretch>
        </p:blipFill>
        <p:spPr>
          <a:xfrm>
            <a:off x="9971392" y="1599006"/>
            <a:ext cx="403199" cy="135928"/>
          </a:xfrm>
          <a:prstGeom prst="rect">
            <a:avLst/>
          </a:prstGeom>
        </p:spPr>
      </p:pic>
      <p:pic>
        <p:nvPicPr>
          <p:cNvPr id="50" name="bg object 50"/>
          <p:cNvPicPr/>
          <p:nvPr/>
        </p:nvPicPr>
        <p:blipFill>
          <a:blip r:embed="rId34" cstate="print"/>
          <a:stretch>
            <a:fillRect/>
          </a:stretch>
        </p:blipFill>
        <p:spPr>
          <a:xfrm>
            <a:off x="10082596" y="5771290"/>
            <a:ext cx="929281" cy="509875"/>
          </a:xfrm>
          <a:prstGeom prst="rect">
            <a:avLst/>
          </a:prstGeom>
        </p:spPr>
      </p:pic>
      <p:pic>
        <p:nvPicPr>
          <p:cNvPr id="51" name="bg object 51"/>
          <p:cNvPicPr/>
          <p:nvPr/>
        </p:nvPicPr>
        <p:blipFill>
          <a:blip r:embed="rId35" cstate="print"/>
          <a:stretch>
            <a:fillRect/>
          </a:stretch>
        </p:blipFill>
        <p:spPr>
          <a:xfrm>
            <a:off x="0" y="5473141"/>
            <a:ext cx="3403139" cy="1656346"/>
          </a:xfrm>
          <a:prstGeom prst="rect">
            <a:avLst/>
          </a:prstGeom>
        </p:spPr>
      </p:pic>
      <p:pic>
        <p:nvPicPr>
          <p:cNvPr id="52" name="bg object 52"/>
          <p:cNvPicPr/>
          <p:nvPr/>
        </p:nvPicPr>
        <p:blipFill>
          <a:blip r:embed="rId36" cstate="print"/>
          <a:stretch>
            <a:fillRect/>
          </a:stretch>
        </p:blipFill>
        <p:spPr>
          <a:xfrm>
            <a:off x="572401" y="5794746"/>
            <a:ext cx="2692548" cy="1334741"/>
          </a:xfrm>
          <a:prstGeom prst="rect">
            <a:avLst/>
          </a:prstGeom>
        </p:spPr>
      </p:pic>
      <p:pic>
        <p:nvPicPr>
          <p:cNvPr id="53" name="bg object 53"/>
          <p:cNvPicPr/>
          <p:nvPr/>
        </p:nvPicPr>
        <p:blipFill>
          <a:blip r:embed="rId37" cstate="print"/>
          <a:stretch>
            <a:fillRect/>
          </a:stretch>
        </p:blipFill>
        <p:spPr>
          <a:xfrm>
            <a:off x="1392708" y="5633705"/>
            <a:ext cx="1007959" cy="684390"/>
          </a:xfrm>
          <a:prstGeom prst="rect">
            <a:avLst/>
          </a:prstGeom>
        </p:spPr>
      </p:pic>
      <p:pic>
        <p:nvPicPr>
          <p:cNvPr id="54" name="bg object 54"/>
          <p:cNvPicPr/>
          <p:nvPr/>
        </p:nvPicPr>
        <p:blipFill>
          <a:blip r:embed="rId38" cstate="print"/>
          <a:stretch>
            <a:fillRect/>
          </a:stretch>
        </p:blipFill>
        <p:spPr>
          <a:xfrm>
            <a:off x="0" y="4848593"/>
            <a:ext cx="1913343" cy="2280894"/>
          </a:xfrm>
          <a:prstGeom prst="rect">
            <a:avLst/>
          </a:prstGeom>
        </p:spPr>
      </p:pic>
      <p:pic>
        <p:nvPicPr>
          <p:cNvPr id="55" name="bg object 55"/>
          <p:cNvPicPr/>
          <p:nvPr/>
        </p:nvPicPr>
        <p:blipFill>
          <a:blip r:embed="rId39" cstate="print"/>
          <a:stretch>
            <a:fillRect/>
          </a:stretch>
        </p:blipFill>
        <p:spPr>
          <a:xfrm>
            <a:off x="0" y="5055883"/>
            <a:ext cx="1598256" cy="2073604"/>
          </a:xfrm>
          <a:prstGeom prst="rect">
            <a:avLst/>
          </a:prstGeom>
        </p:spPr>
      </p:pic>
      <p:pic>
        <p:nvPicPr>
          <p:cNvPr id="56" name="bg object 56"/>
          <p:cNvPicPr/>
          <p:nvPr/>
        </p:nvPicPr>
        <p:blipFill>
          <a:blip r:embed="rId40" cstate="print"/>
          <a:stretch>
            <a:fillRect/>
          </a:stretch>
        </p:blipFill>
        <p:spPr>
          <a:xfrm>
            <a:off x="1790928" y="5311411"/>
            <a:ext cx="1131239" cy="1180011"/>
          </a:xfrm>
          <a:prstGeom prst="rect">
            <a:avLst/>
          </a:prstGeom>
        </p:spPr>
      </p:pic>
      <p:pic>
        <p:nvPicPr>
          <p:cNvPr id="57" name="bg object 57"/>
          <p:cNvPicPr/>
          <p:nvPr/>
        </p:nvPicPr>
        <p:blipFill>
          <a:blip r:embed="rId41" cstate="print"/>
          <a:stretch>
            <a:fillRect/>
          </a:stretch>
        </p:blipFill>
        <p:spPr>
          <a:xfrm>
            <a:off x="1941080" y="5477979"/>
            <a:ext cx="831494" cy="846632"/>
          </a:xfrm>
          <a:prstGeom prst="rect">
            <a:avLst/>
          </a:prstGeom>
        </p:spPr>
      </p:pic>
      <p:pic>
        <p:nvPicPr>
          <p:cNvPr id="58" name="bg object 58"/>
          <p:cNvPicPr/>
          <p:nvPr/>
        </p:nvPicPr>
        <p:blipFill>
          <a:blip r:embed="rId42" cstate="print"/>
          <a:stretch>
            <a:fillRect/>
          </a:stretch>
        </p:blipFill>
        <p:spPr>
          <a:xfrm>
            <a:off x="6508991" y="2349563"/>
            <a:ext cx="2565779" cy="3069666"/>
          </a:xfrm>
          <a:prstGeom prst="rect">
            <a:avLst/>
          </a:prstGeom>
        </p:spPr>
      </p:pic>
      <p:pic>
        <p:nvPicPr>
          <p:cNvPr id="59" name="bg object 59"/>
          <p:cNvPicPr/>
          <p:nvPr/>
        </p:nvPicPr>
        <p:blipFill>
          <a:blip r:embed="rId43" cstate="print"/>
          <a:stretch>
            <a:fillRect/>
          </a:stretch>
        </p:blipFill>
        <p:spPr>
          <a:xfrm>
            <a:off x="6861505" y="2594495"/>
            <a:ext cx="1764766" cy="2465044"/>
          </a:xfrm>
          <a:prstGeom prst="rect">
            <a:avLst/>
          </a:prstGeom>
        </p:spPr>
      </p:pic>
      <p:pic>
        <p:nvPicPr>
          <p:cNvPr id="60" name="bg object 60"/>
          <p:cNvPicPr/>
          <p:nvPr/>
        </p:nvPicPr>
        <p:blipFill>
          <a:blip r:embed="rId44" cstate="print"/>
          <a:stretch>
            <a:fillRect/>
          </a:stretch>
        </p:blipFill>
        <p:spPr>
          <a:xfrm>
            <a:off x="8150568" y="2269363"/>
            <a:ext cx="2779915" cy="3230075"/>
          </a:xfrm>
          <a:prstGeom prst="rect">
            <a:avLst/>
          </a:prstGeom>
        </p:spPr>
      </p:pic>
      <p:pic>
        <p:nvPicPr>
          <p:cNvPr id="61" name="bg object 61"/>
          <p:cNvPicPr/>
          <p:nvPr/>
        </p:nvPicPr>
        <p:blipFill>
          <a:blip r:embed="rId45" cstate="print"/>
          <a:stretch>
            <a:fillRect/>
          </a:stretch>
        </p:blipFill>
        <p:spPr>
          <a:xfrm>
            <a:off x="8637561" y="2632138"/>
            <a:ext cx="1686979" cy="2414104"/>
          </a:xfrm>
          <a:prstGeom prst="rect">
            <a:avLst/>
          </a:prstGeom>
        </p:spPr>
      </p:pic>
      <p:pic>
        <p:nvPicPr>
          <p:cNvPr id="62" name="bg object 62"/>
          <p:cNvPicPr/>
          <p:nvPr/>
        </p:nvPicPr>
        <p:blipFill>
          <a:blip r:embed="rId46" cstate="print"/>
          <a:stretch>
            <a:fillRect/>
          </a:stretch>
        </p:blipFill>
        <p:spPr>
          <a:xfrm>
            <a:off x="3095730" y="2260193"/>
            <a:ext cx="2535779" cy="3069666"/>
          </a:xfrm>
          <a:prstGeom prst="rect">
            <a:avLst/>
          </a:prstGeom>
        </p:spPr>
      </p:pic>
      <p:pic>
        <p:nvPicPr>
          <p:cNvPr id="63" name="bg object 63"/>
          <p:cNvPicPr/>
          <p:nvPr/>
        </p:nvPicPr>
        <p:blipFill>
          <a:blip r:embed="rId47" cstate="print"/>
          <a:stretch>
            <a:fillRect/>
          </a:stretch>
        </p:blipFill>
        <p:spPr>
          <a:xfrm>
            <a:off x="3415897" y="2470548"/>
            <a:ext cx="1760094" cy="2640141"/>
          </a:xfrm>
          <a:prstGeom prst="rect">
            <a:avLst/>
          </a:prstGeom>
        </p:spPr>
      </p:pic>
      <p:pic>
        <p:nvPicPr>
          <p:cNvPr id="64" name="bg object 64"/>
          <p:cNvPicPr/>
          <p:nvPr/>
        </p:nvPicPr>
        <p:blipFill>
          <a:blip r:embed="rId46" cstate="print"/>
          <a:stretch>
            <a:fillRect/>
          </a:stretch>
        </p:blipFill>
        <p:spPr>
          <a:xfrm>
            <a:off x="1410874" y="2249423"/>
            <a:ext cx="2535784" cy="3069666"/>
          </a:xfrm>
          <a:prstGeom prst="rect">
            <a:avLst/>
          </a:prstGeom>
        </p:spPr>
      </p:pic>
      <p:pic>
        <p:nvPicPr>
          <p:cNvPr id="65" name="bg object 65"/>
          <p:cNvPicPr/>
          <p:nvPr/>
        </p:nvPicPr>
        <p:blipFill>
          <a:blip r:embed="rId48" cstate="print"/>
          <a:stretch>
            <a:fillRect/>
          </a:stretch>
        </p:blipFill>
        <p:spPr>
          <a:xfrm>
            <a:off x="1741067" y="2482539"/>
            <a:ext cx="1745281" cy="2613296"/>
          </a:xfrm>
          <a:prstGeom prst="rect">
            <a:avLst/>
          </a:prstGeom>
        </p:spPr>
      </p:pic>
      <p:sp>
        <p:nvSpPr>
          <p:cNvPr id="66" name="bg object 66"/>
          <p:cNvSpPr/>
          <p:nvPr/>
        </p:nvSpPr>
        <p:spPr>
          <a:xfrm>
            <a:off x="1828927" y="2540939"/>
            <a:ext cx="1633855" cy="2392680"/>
          </a:xfrm>
          <a:custGeom>
            <a:avLst/>
            <a:gdLst/>
            <a:ahLst/>
            <a:cxnLst/>
            <a:rect l="l" t="t" r="r" b="b"/>
            <a:pathLst>
              <a:path w="1633854" h="2392679">
                <a:moveTo>
                  <a:pt x="1089088" y="2092502"/>
                </a:moveTo>
                <a:lnTo>
                  <a:pt x="0" y="2092502"/>
                </a:lnTo>
                <a:lnTo>
                  <a:pt x="0" y="2392286"/>
                </a:lnTo>
                <a:lnTo>
                  <a:pt x="1089088" y="2392286"/>
                </a:lnTo>
                <a:lnTo>
                  <a:pt x="1089088" y="2092502"/>
                </a:lnTo>
                <a:close/>
              </a:path>
              <a:path w="1633854" h="2392679">
                <a:moveTo>
                  <a:pt x="1633626" y="0"/>
                </a:moveTo>
                <a:lnTo>
                  <a:pt x="6121" y="0"/>
                </a:lnTo>
                <a:lnTo>
                  <a:pt x="6121" y="1162494"/>
                </a:lnTo>
                <a:lnTo>
                  <a:pt x="1633626" y="1162494"/>
                </a:lnTo>
                <a:lnTo>
                  <a:pt x="1633626" y="0"/>
                </a:lnTo>
                <a:close/>
              </a:path>
            </a:pathLst>
          </a:custGeom>
          <a:solidFill>
            <a:srgbClr val="FFFFFF">
              <a:alpha val="9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1">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1">
                <a:solidFill>
                  <a:schemeClr val="tx1"/>
                </a:solidFill>
                <a:latin typeface="Calibri"/>
                <a:cs typeface="Calibri"/>
              </a:defRPr>
            </a:lvl1pPr>
          </a:lstStyle>
          <a:p>
            <a:endParaRPr/>
          </a:p>
        </p:txBody>
      </p:sp>
      <p:sp>
        <p:nvSpPr>
          <p:cNvPr id="3" name="Holder 3"/>
          <p:cNvSpPr>
            <a:spLocks noGrp="1"/>
          </p:cNvSpPr>
          <p:nvPr>
            <p:ph sz="half" idx="2"/>
          </p:nvPr>
        </p:nvSpPr>
        <p:spPr>
          <a:xfrm>
            <a:off x="609600" y="1787652"/>
            <a:ext cx="5303520"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787652"/>
            <a:ext cx="5303520"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1">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9411" y="3299242"/>
            <a:ext cx="3004820" cy="1122679"/>
          </a:xfrm>
          <a:prstGeom prst="rect">
            <a:avLst/>
          </a:prstGeom>
        </p:spPr>
        <p:txBody>
          <a:bodyPr wrap="square" lIns="0" tIns="0" rIns="0" bIns="0">
            <a:spAutoFit/>
          </a:bodyPr>
          <a:lstStyle>
            <a:lvl1pPr>
              <a:defRPr sz="2400" b="1" i="1">
                <a:solidFill>
                  <a:schemeClr val="tx1"/>
                </a:solidFill>
                <a:latin typeface="Calibri"/>
                <a:cs typeface="Calibri"/>
              </a:defRPr>
            </a:lvl1pPr>
          </a:lstStyle>
          <a:p>
            <a:endParaRPr/>
          </a:p>
        </p:txBody>
      </p:sp>
      <p:sp>
        <p:nvSpPr>
          <p:cNvPr id="3" name="Holder 3"/>
          <p:cNvSpPr>
            <a:spLocks noGrp="1"/>
          </p:cNvSpPr>
          <p:nvPr>
            <p:ph type="body" idx="1"/>
          </p:nvPr>
        </p:nvSpPr>
        <p:spPr>
          <a:xfrm>
            <a:off x="3505200" y="2181119"/>
            <a:ext cx="6172200" cy="41586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7228332"/>
            <a:ext cx="3901440"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7228332"/>
            <a:ext cx="2804160"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6" name="Holder 6"/>
          <p:cNvSpPr>
            <a:spLocks noGrp="1"/>
          </p:cNvSpPr>
          <p:nvPr>
            <p:ph type="sldNum" sz="quarter" idx="7"/>
          </p:nvPr>
        </p:nvSpPr>
        <p:spPr>
          <a:xfrm>
            <a:off x="8778240" y="7228332"/>
            <a:ext cx="2804160"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34" Type="http://schemas.openxmlformats.org/officeDocument/2006/relationships/image" Target="../media/image84.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8"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image" Target="../media/image87.jpg"/><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13" Type="http://schemas.openxmlformats.org/officeDocument/2006/relationships/image" Target="../media/image105.png"/><Relationship Id="rId18" Type="http://schemas.openxmlformats.org/officeDocument/2006/relationships/image" Target="../media/image110.png"/><Relationship Id="rId26" Type="http://schemas.openxmlformats.org/officeDocument/2006/relationships/image" Target="../media/image118.png"/><Relationship Id="rId39" Type="http://schemas.openxmlformats.org/officeDocument/2006/relationships/image" Target="../media/image131.png"/><Relationship Id="rId21" Type="http://schemas.openxmlformats.org/officeDocument/2006/relationships/image" Target="../media/image113.png"/><Relationship Id="rId34" Type="http://schemas.openxmlformats.org/officeDocument/2006/relationships/image" Target="../media/image126.png"/><Relationship Id="rId42" Type="http://schemas.openxmlformats.org/officeDocument/2006/relationships/image" Target="../media/image134.png"/><Relationship Id="rId47" Type="http://schemas.openxmlformats.org/officeDocument/2006/relationships/image" Target="../media/image139.png"/><Relationship Id="rId50" Type="http://schemas.openxmlformats.org/officeDocument/2006/relationships/image" Target="../media/image142.png"/><Relationship Id="rId55" Type="http://schemas.openxmlformats.org/officeDocument/2006/relationships/image" Target="../media/image147.jpg"/><Relationship Id="rId7" Type="http://schemas.openxmlformats.org/officeDocument/2006/relationships/image" Target="../media/image99.png"/><Relationship Id="rId2" Type="http://schemas.openxmlformats.org/officeDocument/2006/relationships/notesSlide" Target="../notesSlides/notesSlide1.xml"/><Relationship Id="rId16" Type="http://schemas.openxmlformats.org/officeDocument/2006/relationships/image" Target="../media/image108.png"/><Relationship Id="rId29" Type="http://schemas.openxmlformats.org/officeDocument/2006/relationships/image" Target="../media/image121.png"/><Relationship Id="rId11" Type="http://schemas.openxmlformats.org/officeDocument/2006/relationships/image" Target="../media/image103.png"/><Relationship Id="rId24" Type="http://schemas.openxmlformats.org/officeDocument/2006/relationships/image" Target="../media/image116.png"/><Relationship Id="rId32" Type="http://schemas.openxmlformats.org/officeDocument/2006/relationships/image" Target="../media/image124.png"/><Relationship Id="rId37" Type="http://schemas.openxmlformats.org/officeDocument/2006/relationships/image" Target="../media/image129.png"/><Relationship Id="rId40" Type="http://schemas.openxmlformats.org/officeDocument/2006/relationships/image" Target="../media/image132.png"/><Relationship Id="rId45" Type="http://schemas.openxmlformats.org/officeDocument/2006/relationships/image" Target="../media/image137.png"/><Relationship Id="rId53" Type="http://schemas.openxmlformats.org/officeDocument/2006/relationships/image" Target="../media/image145.png"/><Relationship Id="rId5" Type="http://schemas.openxmlformats.org/officeDocument/2006/relationships/image" Target="../media/image97.png"/><Relationship Id="rId10" Type="http://schemas.openxmlformats.org/officeDocument/2006/relationships/image" Target="../media/image102.png"/><Relationship Id="rId19" Type="http://schemas.openxmlformats.org/officeDocument/2006/relationships/image" Target="../media/image111.png"/><Relationship Id="rId31" Type="http://schemas.openxmlformats.org/officeDocument/2006/relationships/image" Target="../media/image123.png"/><Relationship Id="rId44" Type="http://schemas.openxmlformats.org/officeDocument/2006/relationships/image" Target="../media/image136.png"/><Relationship Id="rId52" Type="http://schemas.openxmlformats.org/officeDocument/2006/relationships/image" Target="../media/image144.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png"/><Relationship Id="rId30" Type="http://schemas.openxmlformats.org/officeDocument/2006/relationships/image" Target="../media/image122.png"/><Relationship Id="rId35" Type="http://schemas.openxmlformats.org/officeDocument/2006/relationships/image" Target="../media/image127.png"/><Relationship Id="rId43" Type="http://schemas.openxmlformats.org/officeDocument/2006/relationships/image" Target="../media/image135.png"/><Relationship Id="rId48" Type="http://schemas.openxmlformats.org/officeDocument/2006/relationships/image" Target="../media/image140.png"/><Relationship Id="rId56" Type="http://schemas.openxmlformats.org/officeDocument/2006/relationships/image" Target="../media/image148.png"/><Relationship Id="rId8" Type="http://schemas.openxmlformats.org/officeDocument/2006/relationships/image" Target="../media/image100.png"/><Relationship Id="rId51" Type="http://schemas.openxmlformats.org/officeDocument/2006/relationships/image" Target="../media/image143.png"/><Relationship Id="rId3" Type="http://schemas.openxmlformats.org/officeDocument/2006/relationships/image" Target="../media/image95.pn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7.png"/><Relationship Id="rId33" Type="http://schemas.openxmlformats.org/officeDocument/2006/relationships/image" Target="../media/image125.png"/><Relationship Id="rId38" Type="http://schemas.openxmlformats.org/officeDocument/2006/relationships/image" Target="../media/image130.png"/><Relationship Id="rId46" Type="http://schemas.openxmlformats.org/officeDocument/2006/relationships/image" Target="../media/image138.png"/><Relationship Id="rId20" Type="http://schemas.openxmlformats.org/officeDocument/2006/relationships/image" Target="../media/image112.png"/><Relationship Id="rId41" Type="http://schemas.openxmlformats.org/officeDocument/2006/relationships/image" Target="../media/image133.png"/><Relationship Id="rId54" Type="http://schemas.openxmlformats.org/officeDocument/2006/relationships/image" Target="../media/image146.jpg"/><Relationship Id="rId1" Type="http://schemas.openxmlformats.org/officeDocument/2006/relationships/slideLayout" Target="../slideLayouts/slideLayout5.xml"/><Relationship Id="rId6" Type="http://schemas.openxmlformats.org/officeDocument/2006/relationships/image" Target="../media/image98.png"/><Relationship Id="rId15" Type="http://schemas.openxmlformats.org/officeDocument/2006/relationships/image" Target="../media/image107.png"/><Relationship Id="rId23" Type="http://schemas.openxmlformats.org/officeDocument/2006/relationships/image" Target="../media/image115.png"/><Relationship Id="rId28" Type="http://schemas.openxmlformats.org/officeDocument/2006/relationships/image" Target="../media/image120.png"/><Relationship Id="rId36" Type="http://schemas.openxmlformats.org/officeDocument/2006/relationships/image" Target="../media/image128.png"/><Relationship Id="rId49" Type="http://schemas.openxmlformats.org/officeDocument/2006/relationships/image" Target="../media/image141.png"/></Relationships>
</file>

<file path=ppt/slides/_rels/slide5.xml.rels><?xml version="1.0" encoding="UTF-8" standalone="yes"?>
<Relationships xmlns="http://schemas.openxmlformats.org/package/2006/relationships"><Relationship Id="rId117" Type="http://schemas.openxmlformats.org/officeDocument/2006/relationships/image" Target="../media/image264.png"/><Relationship Id="rId21" Type="http://schemas.openxmlformats.org/officeDocument/2006/relationships/image" Target="../media/image168.png"/><Relationship Id="rId42" Type="http://schemas.openxmlformats.org/officeDocument/2006/relationships/image" Target="../media/image189.png"/><Relationship Id="rId63" Type="http://schemas.openxmlformats.org/officeDocument/2006/relationships/image" Target="../media/image210.png"/><Relationship Id="rId84" Type="http://schemas.openxmlformats.org/officeDocument/2006/relationships/image" Target="../media/image231.png"/><Relationship Id="rId138" Type="http://schemas.openxmlformats.org/officeDocument/2006/relationships/image" Target="../media/image285.png"/><Relationship Id="rId159" Type="http://schemas.openxmlformats.org/officeDocument/2006/relationships/image" Target="../media/image306.png"/><Relationship Id="rId170" Type="http://schemas.openxmlformats.org/officeDocument/2006/relationships/image" Target="../media/image317.png"/><Relationship Id="rId191" Type="http://schemas.openxmlformats.org/officeDocument/2006/relationships/image" Target="../media/image338.png"/><Relationship Id="rId205" Type="http://schemas.openxmlformats.org/officeDocument/2006/relationships/image" Target="../media/image352.png"/><Relationship Id="rId226" Type="http://schemas.openxmlformats.org/officeDocument/2006/relationships/image" Target="../media/image373.png"/><Relationship Id="rId107" Type="http://schemas.openxmlformats.org/officeDocument/2006/relationships/image" Target="../media/image254.png"/><Relationship Id="rId11" Type="http://schemas.openxmlformats.org/officeDocument/2006/relationships/image" Target="../media/image158.png"/><Relationship Id="rId32" Type="http://schemas.openxmlformats.org/officeDocument/2006/relationships/image" Target="../media/image179.png"/><Relationship Id="rId53" Type="http://schemas.openxmlformats.org/officeDocument/2006/relationships/image" Target="../media/image200.png"/><Relationship Id="rId74" Type="http://schemas.openxmlformats.org/officeDocument/2006/relationships/image" Target="../media/image221.png"/><Relationship Id="rId128" Type="http://schemas.openxmlformats.org/officeDocument/2006/relationships/image" Target="../media/image275.png"/><Relationship Id="rId149" Type="http://schemas.openxmlformats.org/officeDocument/2006/relationships/image" Target="../media/image296.png"/><Relationship Id="rId5" Type="http://schemas.openxmlformats.org/officeDocument/2006/relationships/image" Target="../media/image152.png"/><Relationship Id="rId95" Type="http://schemas.openxmlformats.org/officeDocument/2006/relationships/image" Target="../media/image242.png"/><Relationship Id="rId160" Type="http://schemas.openxmlformats.org/officeDocument/2006/relationships/image" Target="../media/image307.jpg"/><Relationship Id="rId181" Type="http://schemas.openxmlformats.org/officeDocument/2006/relationships/image" Target="../media/image328.png"/><Relationship Id="rId216" Type="http://schemas.openxmlformats.org/officeDocument/2006/relationships/image" Target="../media/image363.png"/><Relationship Id="rId22" Type="http://schemas.openxmlformats.org/officeDocument/2006/relationships/image" Target="../media/image169.png"/><Relationship Id="rId43" Type="http://schemas.openxmlformats.org/officeDocument/2006/relationships/image" Target="../media/image190.png"/><Relationship Id="rId64" Type="http://schemas.openxmlformats.org/officeDocument/2006/relationships/image" Target="../media/image211.png"/><Relationship Id="rId118" Type="http://schemas.openxmlformats.org/officeDocument/2006/relationships/image" Target="../media/image265.png"/><Relationship Id="rId139" Type="http://schemas.openxmlformats.org/officeDocument/2006/relationships/image" Target="../media/image286.png"/><Relationship Id="rId85" Type="http://schemas.openxmlformats.org/officeDocument/2006/relationships/image" Target="../media/image232.png"/><Relationship Id="rId150" Type="http://schemas.openxmlformats.org/officeDocument/2006/relationships/image" Target="../media/image297.png"/><Relationship Id="rId171" Type="http://schemas.openxmlformats.org/officeDocument/2006/relationships/image" Target="../media/image318.png"/><Relationship Id="rId192" Type="http://schemas.openxmlformats.org/officeDocument/2006/relationships/image" Target="../media/image339.png"/><Relationship Id="rId206" Type="http://schemas.openxmlformats.org/officeDocument/2006/relationships/image" Target="../media/image353.png"/><Relationship Id="rId227" Type="http://schemas.openxmlformats.org/officeDocument/2006/relationships/image" Target="../media/image374.png"/><Relationship Id="rId12" Type="http://schemas.openxmlformats.org/officeDocument/2006/relationships/image" Target="../media/image159.png"/><Relationship Id="rId33" Type="http://schemas.openxmlformats.org/officeDocument/2006/relationships/image" Target="../media/image180.png"/><Relationship Id="rId108" Type="http://schemas.openxmlformats.org/officeDocument/2006/relationships/image" Target="../media/image255.png"/><Relationship Id="rId129" Type="http://schemas.openxmlformats.org/officeDocument/2006/relationships/image" Target="../media/image276.png"/><Relationship Id="rId54" Type="http://schemas.openxmlformats.org/officeDocument/2006/relationships/image" Target="../media/image201.png"/><Relationship Id="rId75" Type="http://schemas.openxmlformats.org/officeDocument/2006/relationships/image" Target="../media/image222.png"/><Relationship Id="rId96" Type="http://schemas.openxmlformats.org/officeDocument/2006/relationships/image" Target="../media/image243.png"/><Relationship Id="rId140" Type="http://schemas.openxmlformats.org/officeDocument/2006/relationships/image" Target="../media/image287.png"/><Relationship Id="rId161" Type="http://schemas.openxmlformats.org/officeDocument/2006/relationships/image" Target="../media/image308.jpg"/><Relationship Id="rId182" Type="http://schemas.openxmlformats.org/officeDocument/2006/relationships/image" Target="../media/image329.png"/><Relationship Id="rId217" Type="http://schemas.openxmlformats.org/officeDocument/2006/relationships/image" Target="../media/image364.png"/><Relationship Id="rId6" Type="http://schemas.openxmlformats.org/officeDocument/2006/relationships/image" Target="../media/image153.png"/><Relationship Id="rId23" Type="http://schemas.openxmlformats.org/officeDocument/2006/relationships/image" Target="../media/image170.png"/><Relationship Id="rId119" Type="http://schemas.openxmlformats.org/officeDocument/2006/relationships/image" Target="../media/image266.png"/><Relationship Id="rId44" Type="http://schemas.openxmlformats.org/officeDocument/2006/relationships/image" Target="../media/image191.png"/><Relationship Id="rId65" Type="http://schemas.openxmlformats.org/officeDocument/2006/relationships/image" Target="../media/image212.png"/><Relationship Id="rId86" Type="http://schemas.openxmlformats.org/officeDocument/2006/relationships/image" Target="../media/image233.png"/><Relationship Id="rId130" Type="http://schemas.openxmlformats.org/officeDocument/2006/relationships/image" Target="../media/image277.png"/><Relationship Id="rId151" Type="http://schemas.openxmlformats.org/officeDocument/2006/relationships/image" Target="../media/image298.png"/><Relationship Id="rId172" Type="http://schemas.openxmlformats.org/officeDocument/2006/relationships/image" Target="../media/image319.jpg"/><Relationship Id="rId193" Type="http://schemas.openxmlformats.org/officeDocument/2006/relationships/image" Target="../media/image340.png"/><Relationship Id="rId207" Type="http://schemas.openxmlformats.org/officeDocument/2006/relationships/image" Target="../media/image354.png"/><Relationship Id="rId228" Type="http://schemas.openxmlformats.org/officeDocument/2006/relationships/image" Target="../media/image375.jpg"/><Relationship Id="rId13" Type="http://schemas.openxmlformats.org/officeDocument/2006/relationships/image" Target="../media/image160.png"/><Relationship Id="rId109" Type="http://schemas.openxmlformats.org/officeDocument/2006/relationships/image" Target="../media/image256.png"/><Relationship Id="rId34" Type="http://schemas.openxmlformats.org/officeDocument/2006/relationships/image" Target="../media/image181.png"/><Relationship Id="rId55" Type="http://schemas.openxmlformats.org/officeDocument/2006/relationships/image" Target="../media/image202.png"/><Relationship Id="rId76" Type="http://schemas.openxmlformats.org/officeDocument/2006/relationships/image" Target="../media/image223.png"/><Relationship Id="rId97" Type="http://schemas.openxmlformats.org/officeDocument/2006/relationships/image" Target="../media/image244.png"/><Relationship Id="rId120" Type="http://schemas.openxmlformats.org/officeDocument/2006/relationships/image" Target="../media/image267.png"/><Relationship Id="rId141" Type="http://schemas.openxmlformats.org/officeDocument/2006/relationships/image" Target="../media/image288.png"/><Relationship Id="rId7" Type="http://schemas.openxmlformats.org/officeDocument/2006/relationships/image" Target="../media/image154.png"/><Relationship Id="rId162" Type="http://schemas.openxmlformats.org/officeDocument/2006/relationships/image" Target="../media/image309.png"/><Relationship Id="rId183" Type="http://schemas.openxmlformats.org/officeDocument/2006/relationships/image" Target="../media/image330.png"/><Relationship Id="rId218" Type="http://schemas.openxmlformats.org/officeDocument/2006/relationships/image" Target="../media/image365.png"/><Relationship Id="rId24" Type="http://schemas.openxmlformats.org/officeDocument/2006/relationships/image" Target="../media/image171.png"/><Relationship Id="rId45" Type="http://schemas.openxmlformats.org/officeDocument/2006/relationships/image" Target="../media/image192.png"/><Relationship Id="rId66" Type="http://schemas.openxmlformats.org/officeDocument/2006/relationships/image" Target="../media/image213.png"/><Relationship Id="rId87" Type="http://schemas.openxmlformats.org/officeDocument/2006/relationships/image" Target="../media/image234.png"/><Relationship Id="rId110" Type="http://schemas.openxmlformats.org/officeDocument/2006/relationships/image" Target="../media/image257.png"/><Relationship Id="rId131" Type="http://schemas.openxmlformats.org/officeDocument/2006/relationships/image" Target="../media/image278.png"/><Relationship Id="rId152" Type="http://schemas.openxmlformats.org/officeDocument/2006/relationships/image" Target="../media/image299.png"/><Relationship Id="rId173" Type="http://schemas.openxmlformats.org/officeDocument/2006/relationships/image" Target="../media/image320.jpg"/><Relationship Id="rId194" Type="http://schemas.openxmlformats.org/officeDocument/2006/relationships/image" Target="../media/image341.png"/><Relationship Id="rId208" Type="http://schemas.openxmlformats.org/officeDocument/2006/relationships/image" Target="../media/image355.png"/><Relationship Id="rId229" Type="http://schemas.openxmlformats.org/officeDocument/2006/relationships/image" Target="../media/image376.jpg"/><Relationship Id="rId14" Type="http://schemas.openxmlformats.org/officeDocument/2006/relationships/image" Target="../media/image161.png"/><Relationship Id="rId35" Type="http://schemas.openxmlformats.org/officeDocument/2006/relationships/image" Target="../media/image182.png"/><Relationship Id="rId56" Type="http://schemas.openxmlformats.org/officeDocument/2006/relationships/image" Target="../media/image203.png"/><Relationship Id="rId77" Type="http://schemas.openxmlformats.org/officeDocument/2006/relationships/image" Target="../media/image224.png"/><Relationship Id="rId100" Type="http://schemas.openxmlformats.org/officeDocument/2006/relationships/image" Target="../media/image247.png"/><Relationship Id="rId8" Type="http://schemas.openxmlformats.org/officeDocument/2006/relationships/image" Target="../media/image155.png"/><Relationship Id="rId98" Type="http://schemas.openxmlformats.org/officeDocument/2006/relationships/image" Target="../media/image245.png"/><Relationship Id="rId121" Type="http://schemas.openxmlformats.org/officeDocument/2006/relationships/image" Target="../media/image268.png"/><Relationship Id="rId142" Type="http://schemas.openxmlformats.org/officeDocument/2006/relationships/image" Target="../media/image289.png"/><Relationship Id="rId163" Type="http://schemas.openxmlformats.org/officeDocument/2006/relationships/image" Target="../media/image310.png"/><Relationship Id="rId184" Type="http://schemas.openxmlformats.org/officeDocument/2006/relationships/image" Target="../media/image331.png"/><Relationship Id="rId219" Type="http://schemas.openxmlformats.org/officeDocument/2006/relationships/image" Target="../media/image366.png"/><Relationship Id="rId25" Type="http://schemas.openxmlformats.org/officeDocument/2006/relationships/image" Target="../media/image172.png"/><Relationship Id="rId46" Type="http://schemas.openxmlformats.org/officeDocument/2006/relationships/image" Target="../media/image193.png"/><Relationship Id="rId67" Type="http://schemas.openxmlformats.org/officeDocument/2006/relationships/image" Target="../media/image214.png"/><Relationship Id="rId116" Type="http://schemas.openxmlformats.org/officeDocument/2006/relationships/image" Target="../media/image263.png"/><Relationship Id="rId137" Type="http://schemas.openxmlformats.org/officeDocument/2006/relationships/image" Target="../media/image284.png"/><Relationship Id="rId158" Type="http://schemas.openxmlformats.org/officeDocument/2006/relationships/image" Target="../media/image305.jpg"/><Relationship Id="rId20" Type="http://schemas.openxmlformats.org/officeDocument/2006/relationships/image" Target="../media/image167.png"/><Relationship Id="rId41" Type="http://schemas.openxmlformats.org/officeDocument/2006/relationships/image" Target="../media/image188.png"/><Relationship Id="rId62" Type="http://schemas.openxmlformats.org/officeDocument/2006/relationships/image" Target="../media/image209.png"/><Relationship Id="rId83" Type="http://schemas.openxmlformats.org/officeDocument/2006/relationships/image" Target="../media/image230.png"/><Relationship Id="rId88" Type="http://schemas.openxmlformats.org/officeDocument/2006/relationships/image" Target="../media/image235.png"/><Relationship Id="rId111" Type="http://schemas.openxmlformats.org/officeDocument/2006/relationships/image" Target="../media/image258.png"/><Relationship Id="rId132" Type="http://schemas.openxmlformats.org/officeDocument/2006/relationships/image" Target="../media/image279.png"/><Relationship Id="rId153" Type="http://schemas.openxmlformats.org/officeDocument/2006/relationships/image" Target="../media/image300.png"/><Relationship Id="rId174" Type="http://schemas.openxmlformats.org/officeDocument/2006/relationships/image" Target="../media/image321.png"/><Relationship Id="rId179" Type="http://schemas.openxmlformats.org/officeDocument/2006/relationships/image" Target="../media/image326.png"/><Relationship Id="rId195" Type="http://schemas.openxmlformats.org/officeDocument/2006/relationships/image" Target="../media/image342.png"/><Relationship Id="rId209" Type="http://schemas.openxmlformats.org/officeDocument/2006/relationships/image" Target="../media/image356.png"/><Relationship Id="rId190" Type="http://schemas.openxmlformats.org/officeDocument/2006/relationships/image" Target="../media/image337.png"/><Relationship Id="rId204" Type="http://schemas.openxmlformats.org/officeDocument/2006/relationships/image" Target="../media/image351.png"/><Relationship Id="rId220" Type="http://schemas.openxmlformats.org/officeDocument/2006/relationships/image" Target="../media/image367.png"/><Relationship Id="rId225" Type="http://schemas.openxmlformats.org/officeDocument/2006/relationships/image" Target="../media/image372.png"/><Relationship Id="rId15" Type="http://schemas.openxmlformats.org/officeDocument/2006/relationships/image" Target="../media/image162.png"/><Relationship Id="rId36" Type="http://schemas.openxmlformats.org/officeDocument/2006/relationships/image" Target="../media/image183.png"/><Relationship Id="rId57" Type="http://schemas.openxmlformats.org/officeDocument/2006/relationships/image" Target="../media/image204.png"/><Relationship Id="rId106" Type="http://schemas.openxmlformats.org/officeDocument/2006/relationships/image" Target="../media/image253.png"/><Relationship Id="rId127" Type="http://schemas.openxmlformats.org/officeDocument/2006/relationships/image" Target="../media/image274.png"/><Relationship Id="rId10" Type="http://schemas.openxmlformats.org/officeDocument/2006/relationships/image" Target="../media/image157.png"/><Relationship Id="rId31" Type="http://schemas.openxmlformats.org/officeDocument/2006/relationships/image" Target="../media/image178.png"/><Relationship Id="rId52" Type="http://schemas.openxmlformats.org/officeDocument/2006/relationships/image" Target="../media/image199.png"/><Relationship Id="rId73" Type="http://schemas.openxmlformats.org/officeDocument/2006/relationships/image" Target="../media/image220.png"/><Relationship Id="rId78" Type="http://schemas.openxmlformats.org/officeDocument/2006/relationships/image" Target="../media/image225.png"/><Relationship Id="rId94" Type="http://schemas.openxmlformats.org/officeDocument/2006/relationships/image" Target="../media/image241.png"/><Relationship Id="rId99" Type="http://schemas.openxmlformats.org/officeDocument/2006/relationships/image" Target="../media/image246.png"/><Relationship Id="rId101" Type="http://schemas.openxmlformats.org/officeDocument/2006/relationships/image" Target="../media/image248.png"/><Relationship Id="rId122" Type="http://schemas.openxmlformats.org/officeDocument/2006/relationships/image" Target="../media/image269.png"/><Relationship Id="rId143" Type="http://schemas.openxmlformats.org/officeDocument/2006/relationships/image" Target="../media/image290.png"/><Relationship Id="rId148" Type="http://schemas.openxmlformats.org/officeDocument/2006/relationships/image" Target="../media/image295.png"/><Relationship Id="rId164" Type="http://schemas.openxmlformats.org/officeDocument/2006/relationships/image" Target="../media/image311.png"/><Relationship Id="rId169" Type="http://schemas.openxmlformats.org/officeDocument/2006/relationships/image" Target="../media/image316.png"/><Relationship Id="rId185" Type="http://schemas.openxmlformats.org/officeDocument/2006/relationships/image" Target="../media/image332.png"/><Relationship Id="rId4" Type="http://schemas.openxmlformats.org/officeDocument/2006/relationships/image" Target="../media/image151.png"/><Relationship Id="rId9" Type="http://schemas.openxmlformats.org/officeDocument/2006/relationships/image" Target="../media/image156.png"/><Relationship Id="rId180" Type="http://schemas.openxmlformats.org/officeDocument/2006/relationships/image" Target="../media/image327.png"/><Relationship Id="rId210" Type="http://schemas.openxmlformats.org/officeDocument/2006/relationships/image" Target="../media/image357.jpg"/><Relationship Id="rId215" Type="http://schemas.openxmlformats.org/officeDocument/2006/relationships/image" Target="../media/image362.png"/><Relationship Id="rId26" Type="http://schemas.openxmlformats.org/officeDocument/2006/relationships/image" Target="../media/image173.png"/><Relationship Id="rId47" Type="http://schemas.openxmlformats.org/officeDocument/2006/relationships/image" Target="../media/image194.png"/><Relationship Id="rId68" Type="http://schemas.openxmlformats.org/officeDocument/2006/relationships/image" Target="../media/image215.png"/><Relationship Id="rId89" Type="http://schemas.openxmlformats.org/officeDocument/2006/relationships/image" Target="../media/image236.png"/><Relationship Id="rId112" Type="http://schemas.openxmlformats.org/officeDocument/2006/relationships/image" Target="../media/image259.png"/><Relationship Id="rId133" Type="http://schemas.openxmlformats.org/officeDocument/2006/relationships/image" Target="../media/image280.png"/><Relationship Id="rId154" Type="http://schemas.openxmlformats.org/officeDocument/2006/relationships/image" Target="../media/image301.png"/><Relationship Id="rId175" Type="http://schemas.openxmlformats.org/officeDocument/2006/relationships/image" Target="../media/image322.png"/><Relationship Id="rId196" Type="http://schemas.openxmlformats.org/officeDocument/2006/relationships/image" Target="../media/image343.png"/><Relationship Id="rId200" Type="http://schemas.openxmlformats.org/officeDocument/2006/relationships/image" Target="../media/image347.png"/><Relationship Id="rId16" Type="http://schemas.openxmlformats.org/officeDocument/2006/relationships/image" Target="../media/image163.png"/><Relationship Id="rId221" Type="http://schemas.openxmlformats.org/officeDocument/2006/relationships/image" Target="../media/image368.png"/><Relationship Id="rId37" Type="http://schemas.openxmlformats.org/officeDocument/2006/relationships/image" Target="../media/image184.png"/><Relationship Id="rId58" Type="http://schemas.openxmlformats.org/officeDocument/2006/relationships/image" Target="../media/image205.png"/><Relationship Id="rId79" Type="http://schemas.openxmlformats.org/officeDocument/2006/relationships/image" Target="../media/image226.png"/><Relationship Id="rId102" Type="http://schemas.openxmlformats.org/officeDocument/2006/relationships/image" Target="../media/image249.png"/><Relationship Id="rId123" Type="http://schemas.openxmlformats.org/officeDocument/2006/relationships/image" Target="../media/image270.png"/><Relationship Id="rId144" Type="http://schemas.openxmlformats.org/officeDocument/2006/relationships/image" Target="../media/image291.png"/><Relationship Id="rId90" Type="http://schemas.openxmlformats.org/officeDocument/2006/relationships/image" Target="../media/image237.png"/><Relationship Id="rId165" Type="http://schemas.openxmlformats.org/officeDocument/2006/relationships/image" Target="../media/image312.png"/><Relationship Id="rId186" Type="http://schemas.openxmlformats.org/officeDocument/2006/relationships/image" Target="../media/image333.png"/><Relationship Id="rId211" Type="http://schemas.openxmlformats.org/officeDocument/2006/relationships/image" Target="../media/image358.png"/><Relationship Id="rId27" Type="http://schemas.openxmlformats.org/officeDocument/2006/relationships/image" Target="../media/image174.png"/><Relationship Id="rId48" Type="http://schemas.openxmlformats.org/officeDocument/2006/relationships/image" Target="../media/image195.png"/><Relationship Id="rId69" Type="http://schemas.openxmlformats.org/officeDocument/2006/relationships/image" Target="../media/image216.png"/><Relationship Id="rId113" Type="http://schemas.openxmlformats.org/officeDocument/2006/relationships/image" Target="../media/image260.png"/><Relationship Id="rId134" Type="http://schemas.openxmlformats.org/officeDocument/2006/relationships/image" Target="../media/image281.png"/><Relationship Id="rId80" Type="http://schemas.openxmlformats.org/officeDocument/2006/relationships/image" Target="../media/image227.png"/><Relationship Id="rId155" Type="http://schemas.openxmlformats.org/officeDocument/2006/relationships/image" Target="../media/image302.png"/><Relationship Id="rId176" Type="http://schemas.openxmlformats.org/officeDocument/2006/relationships/image" Target="../media/image323.png"/><Relationship Id="rId197" Type="http://schemas.openxmlformats.org/officeDocument/2006/relationships/image" Target="../media/image344.png"/><Relationship Id="rId201" Type="http://schemas.openxmlformats.org/officeDocument/2006/relationships/image" Target="../media/image348.png"/><Relationship Id="rId222" Type="http://schemas.openxmlformats.org/officeDocument/2006/relationships/image" Target="../media/image369.png"/><Relationship Id="rId17" Type="http://schemas.openxmlformats.org/officeDocument/2006/relationships/image" Target="../media/image164.png"/><Relationship Id="rId38" Type="http://schemas.openxmlformats.org/officeDocument/2006/relationships/image" Target="../media/image185.png"/><Relationship Id="rId59" Type="http://schemas.openxmlformats.org/officeDocument/2006/relationships/image" Target="../media/image206.png"/><Relationship Id="rId103" Type="http://schemas.openxmlformats.org/officeDocument/2006/relationships/image" Target="../media/image250.png"/><Relationship Id="rId124" Type="http://schemas.openxmlformats.org/officeDocument/2006/relationships/image" Target="../media/image271.png"/><Relationship Id="rId70" Type="http://schemas.openxmlformats.org/officeDocument/2006/relationships/image" Target="../media/image217.png"/><Relationship Id="rId91" Type="http://schemas.openxmlformats.org/officeDocument/2006/relationships/image" Target="../media/image238.png"/><Relationship Id="rId145" Type="http://schemas.openxmlformats.org/officeDocument/2006/relationships/image" Target="../media/image292.png"/><Relationship Id="rId166" Type="http://schemas.openxmlformats.org/officeDocument/2006/relationships/image" Target="../media/image313.png"/><Relationship Id="rId187" Type="http://schemas.openxmlformats.org/officeDocument/2006/relationships/image" Target="../media/image334.png"/><Relationship Id="rId1" Type="http://schemas.openxmlformats.org/officeDocument/2006/relationships/slideLayout" Target="../slideLayouts/slideLayout5.xml"/><Relationship Id="rId212" Type="http://schemas.openxmlformats.org/officeDocument/2006/relationships/image" Target="../media/image359.png"/><Relationship Id="rId28" Type="http://schemas.openxmlformats.org/officeDocument/2006/relationships/image" Target="../media/image175.png"/><Relationship Id="rId49" Type="http://schemas.openxmlformats.org/officeDocument/2006/relationships/image" Target="../media/image196.png"/><Relationship Id="rId114" Type="http://schemas.openxmlformats.org/officeDocument/2006/relationships/image" Target="../media/image261.png"/><Relationship Id="rId60" Type="http://schemas.openxmlformats.org/officeDocument/2006/relationships/image" Target="../media/image207.png"/><Relationship Id="rId81" Type="http://schemas.openxmlformats.org/officeDocument/2006/relationships/image" Target="../media/image228.png"/><Relationship Id="rId135" Type="http://schemas.openxmlformats.org/officeDocument/2006/relationships/image" Target="../media/image282.png"/><Relationship Id="rId156" Type="http://schemas.openxmlformats.org/officeDocument/2006/relationships/image" Target="../media/image303.png"/><Relationship Id="rId177" Type="http://schemas.openxmlformats.org/officeDocument/2006/relationships/image" Target="../media/image324.png"/><Relationship Id="rId198" Type="http://schemas.openxmlformats.org/officeDocument/2006/relationships/image" Target="../media/image345.png"/><Relationship Id="rId202" Type="http://schemas.openxmlformats.org/officeDocument/2006/relationships/image" Target="../media/image349.png"/><Relationship Id="rId223" Type="http://schemas.openxmlformats.org/officeDocument/2006/relationships/image" Target="../media/image370.png"/><Relationship Id="rId18" Type="http://schemas.openxmlformats.org/officeDocument/2006/relationships/image" Target="../media/image165.png"/><Relationship Id="rId39" Type="http://schemas.openxmlformats.org/officeDocument/2006/relationships/image" Target="../media/image186.png"/><Relationship Id="rId50" Type="http://schemas.openxmlformats.org/officeDocument/2006/relationships/image" Target="../media/image197.png"/><Relationship Id="rId104" Type="http://schemas.openxmlformats.org/officeDocument/2006/relationships/image" Target="../media/image251.png"/><Relationship Id="rId125" Type="http://schemas.openxmlformats.org/officeDocument/2006/relationships/image" Target="../media/image272.png"/><Relationship Id="rId146" Type="http://schemas.openxmlformats.org/officeDocument/2006/relationships/image" Target="../media/image293.png"/><Relationship Id="rId167" Type="http://schemas.openxmlformats.org/officeDocument/2006/relationships/image" Target="../media/image314.png"/><Relationship Id="rId188" Type="http://schemas.openxmlformats.org/officeDocument/2006/relationships/image" Target="../media/image335.png"/><Relationship Id="rId71" Type="http://schemas.openxmlformats.org/officeDocument/2006/relationships/image" Target="../media/image218.png"/><Relationship Id="rId92" Type="http://schemas.openxmlformats.org/officeDocument/2006/relationships/image" Target="../media/image239.png"/><Relationship Id="rId213" Type="http://schemas.openxmlformats.org/officeDocument/2006/relationships/image" Target="../media/image360.png"/><Relationship Id="rId2" Type="http://schemas.openxmlformats.org/officeDocument/2006/relationships/image" Target="../media/image149.png"/><Relationship Id="rId29" Type="http://schemas.openxmlformats.org/officeDocument/2006/relationships/image" Target="../media/image176.png"/><Relationship Id="rId40" Type="http://schemas.openxmlformats.org/officeDocument/2006/relationships/image" Target="../media/image187.png"/><Relationship Id="rId115" Type="http://schemas.openxmlformats.org/officeDocument/2006/relationships/image" Target="../media/image262.png"/><Relationship Id="rId136" Type="http://schemas.openxmlformats.org/officeDocument/2006/relationships/image" Target="../media/image283.png"/><Relationship Id="rId157" Type="http://schemas.openxmlformats.org/officeDocument/2006/relationships/image" Target="../media/image304.png"/><Relationship Id="rId178" Type="http://schemas.openxmlformats.org/officeDocument/2006/relationships/image" Target="../media/image325.png"/><Relationship Id="rId61" Type="http://schemas.openxmlformats.org/officeDocument/2006/relationships/image" Target="../media/image208.png"/><Relationship Id="rId82" Type="http://schemas.openxmlformats.org/officeDocument/2006/relationships/image" Target="../media/image229.png"/><Relationship Id="rId199" Type="http://schemas.openxmlformats.org/officeDocument/2006/relationships/image" Target="../media/image346.png"/><Relationship Id="rId203" Type="http://schemas.openxmlformats.org/officeDocument/2006/relationships/image" Target="../media/image350.png"/><Relationship Id="rId19" Type="http://schemas.openxmlformats.org/officeDocument/2006/relationships/image" Target="../media/image166.png"/><Relationship Id="rId224" Type="http://schemas.openxmlformats.org/officeDocument/2006/relationships/image" Target="../media/image371.png"/><Relationship Id="rId30" Type="http://schemas.openxmlformats.org/officeDocument/2006/relationships/image" Target="../media/image177.png"/><Relationship Id="rId105" Type="http://schemas.openxmlformats.org/officeDocument/2006/relationships/image" Target="../media/image252.png"/><Relationship Id="rId126" Type="http://schemas.openxmlformats.org/officeDocument/2006/relationships/image" Target="../media/image273.png"/><Relationship Id="rId147" Type="http://schemas.openxmlformats.org/officeDocument/2006/relationships/image" Target="../media/image294.png"/><Relationship Id="rId168" Type="http://schemas.openxmlformats.org/officeDocument/2006/relationships/image" Target="../media/image315.png"/><Relationship Id="rId51" Type="http://schemas.openxmlformats.org/officeDocument/2006/relationships/image" Target="../media/image198.png"/><Relationship Id="rId72" Type="http://schemas.openxmlformats.org/officeDocument/2006/relationships/image" Target="../media/image219.png"/><Relationship Id="rId93" Type="http://schemas.openxmlformats.org/officeDocument/2006/relationships/image" Target="../media/image240.png"/><Relationship Id="rId189" Type="http://schemas.openxmlformats.org/officeDocument/2006/relationships/image" Target="../media/image336.png"/><Relationship Id="rId3" Type="http://schemas.openxmlformats.org/officeDocument/2006/relationships/image" Target="../media/image150.png"/><Relationship Id="rId214" Type="http://schemas.openxmlformats.org/officeDocument/2006/relationships/image" Target="../media/image361.png"/></Relationships>
</file>

<file path=ppt/slides/_rels/slide6.xml.rels><?xml version="1.0" encoding="UTF-8" standalone="yes"?>
<Relationships xmlns="http://schemas.openxmlformats.org/package/2006/relationships"><Relationship Id="rId8" Type="http://schemas.openxmlformats.org/officeDocument/2006/relationships/image" Target="../media/image383.png"/><Relationship Id="rId13" Type="http://schemas.openxmlformats.org/officeDocument/2006/relationships/image" Target="../media/image388.png"/><Relationship Id="rId3" Type="http://schemas.openxmlformats.org/officeDocument/2006/relationships/image" Target="../media/image378.png"/><Relationship Id="rId7" Type="http://schemas.openxmlformats.org/officeDocument/2006/relationships/image" Target="../media/image382.png"/><Relationship Id="rId12" Type="http://schemas.openxmlformats.org/officeDocument/2006/relationships/image" Target="../media/image387.png"/><Relationship Id="rId17" Type="http://schemas.openxmlformats.org/officeDocument/2006/relationships/image" Target="../media/image392.jpg"/><Relationship Id="rId2" Type="http://schemas.openxmlformats.org/officeDocument/2006/relationships/image" Target="../media/image377.jpg"/><Relationship Id="rId16" Type="http://schemas.openxmlformats.org/officeDocument/2006/relationships/image" Target="../media/image391.png"/><Relationship Id="rId1" Type="http://schemas.openxmlformats.org/officeDocument/2006/relationships/slideLayout" Target="../slideLayouts/slideLayout5.xml"/><Relationship Id="rId6" Type="http://schemas.openxmlformats.org/officeDocument/2006/relationships/image" Target="../media/image381.png"/><Relationship Id="rId11" Type="http://schemas.openxmlformats.org/officeDocument/2006/relationships/image" Target="../media/image386.png"/><Relationship Id="rId5" Type="http://schemas.openxmlformats.org/officeDocument/2006/relationships/image" Target="../media/image380.png"/><Relationship Id="rId15" Type="http://schemas.openxmlformats.org/officeDocument/2006/relationships/image" Target="../media/image390.png"/><Relationship Id="rId10" Type="http://schemas.openxmlformats.org/officeDocument/2006/relationships/image" Target="../media/image385.png"/><Relationship Id="rId4" Type="http://schemas.openxmlformats.org/officeDocument/2006/relationships/image" Target="../media/image379.png"/><Relationship Id="rId9" Type="http://schemas.openxmlformats.org/officeDocument/2006/relationships/image" Target="../media/image384.png"/><Relationship Id="rId14" Type="http://schemas.openxmlformats.org/officeDocument/2006/relationships/image" Target="../media/image389.png"/></Relationships>
</file>

<file path=ppt/slides/_rels/slide7.xml.rels><?xml version="1.0" encoding="UTF-8" standalone="yes"?>
<Relationships xmlns="http://schemas.openxmlformats.org/package/2006/relationships"><Relationship Id="rId3" Type="http://schemas.openxmlformats.org/officeDocument/2006/relationships/image" Target="../media/image394.jpg"/><Relationship Id="rId2"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image" Target="../media/image397.png"/><Relationship Id="rId5" Type="http://schemas.openxmlformats.org/officeDocument/2006/relationships/image" Target="../media/image396.jpg"/><Relationship Id="rId4" Type="http://schemas.openxmlformats.org/officeDocument/2006/relationships/image" Target="../media/image395.png"/></Relationships>
</file>

<file path=ppt/slides/_rels/slide8.xml.rels><?xml version="1.0" encoding="UTF-8" standalone="yes"?>
<Relationships xmlns="http://schemas.openxmlformats.org/package/2006/relationships"><Relationship Id="rId3" Type="http://schemas.openxmlformats.org/officeDocument/2006/relationships/image" Target="../media/image399.jpg"/><Relationship Id="rId2" Type="http://schemas.openxmlformats.org/officeDocument/2006/relationships/image" Target="../media/image39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34" Type="http://schemas.openxmlformats.org/officeDocument/2006/relationships/image" Target="../media/image84.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8"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85216" y="0"/>
            <a:ext cx="11607165" cy="7772400"/>
            <a:chOff x="585216" y="0"/>
            <a:chExt cx="11607165" cy="7772400"/>
          </a:xfrm>
        </p:grpSpPr>
        <p:pic>
          <p:nvPicPr>
            <p:cNvPr id="3" name="object 3"/>
            <p:cNvPicPr/>
            <p:nvPr/>
          </p:nvPicPr>
          <p:blipFill>
            <a:blip r:embed="rId2" cstate="print"/>
            <a:stretch>
              <a:fillRect/>
            </a:stretch>
          </p:blipFill>
          <p:spPr>
            <a:xfrm>
              <a:off x="585216" y="0"/>
              <a:ext cx="11606784" cy="7772400"/>
            </a:xfrm>
            <a:prstGeom prst="rect">
              <a:avLst/>
            </a:prstGeom>
          </p:spPr>
        </p:pic>
        <p:pic>
          <p:nvPicPr>
            <p:cNvPr id="4" name="object 4"/>
            <p:cNvPicPr/>
            <p:nvPr/>
          </p:nvPicPr>
          <p:blipFill>
            <a:blip r:embed="rId3" cstate="print"/>
            <a:stretch>
              <a:fillRect/>
            </a:stretch>
          </p:blipFill>
          <p:spPr>
            <a:xfrm>
              <a:off x="1036320" y="2731007"/>
              <a:ext cx="3962400" cy="1914144"/>
            </a:xfrm>
            <a:prstGeom prst="rect">
              <a:avLst/>
            </a:prstGeom>
          </p:spPr>
        </p:pic>
        <p:pic>
          <p:nvPicPr>
            <p:cNvPr id="5" name="object 5"/>
            <p:cNvPicPr/>
            <p:nvPr/>
          </p:nvPicPr>
          <p:blipFill>
            <a:blip r:embed="rId4" cstate="print"/>
            <a:stretch>
              <a:fillRect/>
            </a:stretch>
          </p:blipFill>
          <p:spPr>
            <a:xfrm>
              <a:off x="6552366" y="0"/>
              <a:ext cx="5639634" cy="7772400"/>
            </a:xfrm>
            <a:prstGeom prst="rect">
              <a:avLst/>
            </a:prstGeom>
          </p:spPr>
        </p:pic>
      </p:grpSp>
      <p:sp>
        <p:nvSpPr>
          <p:cNvPr id="6" name="object 6"/>
          <p:cNvSpPr txBox="1"/>
          <p:nvPr/>
        </p:nvSpPr>
        <p:spPr>
          <a:xfrm>
            <a:off x="5018023" y="2699384"/>
            <a:ext cx="198120" cy="314960"/>
          </a:xfrm>
          <a:prstGeom prst="rect">
            <a:avLst/>
          </a:prstGeom>
        </p:spPr>
        <p:txBody>
          <a:bodyPr vert="horz" wrap="square" lIns="0" tIns="12700" rIns="0" bIns="0" rtlCol="0">
            <a:spAutoFit/>
          </a:bodyPr>
          <a:lstStyle/>
          <a:p>
            <a:pPr marL="12700">
              <a:lnSpc>
                <a:spcPct val="100000"/>
              </a:lnSpc>
              <a:spcBef>
                <a:spcPts val="100"/>
              </a:spcBef>
            </a:pPr>
            <a:r>
              <a:rPr sz="1900" dirty="0">
                <a:solidFill>
                  <a:srgbClr val="49492C"/>
                </a:solidFill>
                <a:latin typeface="Trebuchet MS"/>
                <a:cs typeface="Trebuchet MS"/>
              </a:rPr>
              <a:t>®</a:t>
            </a:r>
            <a:endParaRPr sz="1900">
              <a:latin typeface="Trebuchet MS"/>
              <a:cs typeface="Trebuchet MS"/>
            </a:endParaRPr>
          </a:p>
        </p:txBody>
      </p:sp>
      <p:pic>
        <p:nvPicPr>
          <p:cNvPr id="7" name="object 7"/>
          <p:cNvPicPr/>
          <p:nvPr/>
        </p:nvPicPr>
        <p:blipFill>
          <a:blip r:embed="rId5" cstate="print"/>
          <a:stretch>
            <a:fillRect/>
          </a:stretch>
        </p:blipFill>
        <p:spPr>
          <a:xfrm>
            <a:off x="9900295" y="4700867"/>
            <a:ext cx="2291704" cy="30715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0328" y="5386769"/>
            <a:ext cx="6459855" cy="372110"/>
          </a:xfrm>
          <a:prstGeom prst="rect">
            <a:avLst/>
          </a:prstGeom>
        </p:spPr>
        <p:txBody>
          <a:bodyPr vert="horz" wrap="square" lIns="0" tIns="15875" rIns="0" bIns="0" rtlCol="0">
            <a:spAutoFit/>
          </a:bodyPr>
          <a:lstStyle/>
          <a:p>
            <a:pPr marL="12700">
              <a:lnSpc>
                <a:spcPct val="100000"/>
              </a:lnSpc>
              <a:spcBef>
                <a:spcPts val="125"/>
              </a:spcBef>
              <a:tabLst>
                <a:tab pos="1066165" algn="l"/>
                <a:tab pos="2239645" algn="l"/>
                <a:tab pos="3277235" algn="l"/>
                <a:tab pos="3909060" algn="l"/>
                <a:tab pos="5107940" algn="l"/>
              </a:tabLst>
            </a:pPr>
            <a:r>
              <a:rPr sz="2250" spc="-10" dirty="0">
                <a:solidFill>
                  <a:srgbClr val="333333"/>
                </a:solidFill>
                <a:latin typeface="Tahoma"/>
                <a:cs typeface="Tahoma"/>
              </a:rPr>
              <a:t>organic</a:t>
            </a:r>
            <a:r>
              <a:rPr sz="2250" dirty="0">
                <a:solidFill>
                  <a:srgbClr val="333333"/>
                </a:solidFill>
                <a:latin typeface="Tahoma"/>
                <a:cs typeface="Tahoma"/>
              </a:rPr>
              <a:t>	</a:t>
            </a:r>
            <a:r>
              <a:rPr sz="2250" spc="-20" dirty="0">
                <a:solidFill>
                  <a:srgbClr val="333333"/>
                </a:solidFill>
                <a:latin typeface="Tahoma"/>
                <a:cs typeface="Tahoma"/>
              </a:rPr>
              <a:t>seasoned</a:t>
            </a:r>
            <a:r>
              <a:rPr sz="2250" dirty="0">
                <a:solidFill>
                  <a:srgbClr val="333333"/>
                </a:solidFill>
                <a:latin typeface="Tahoma"/>
                <a:cs typeface="Tahoma"/>
              </a:rPr>
              <a:t>	</a:t>
            </a:r>
            <a:r>
              <a:rPr sz="2250" spc="-30" dirty="0">
                <a:solidFill>
                  <a:srgbClr val="333333"/>
                </a:solidFill>
                <a:latin typeface="Tahoma"/>
                <a:cs typeface="Tahoma"/>
              </a:rPr>
              <a:t>legumes</a:t>
            </a:r>
            <a:r>
              <a:rPr sz="2250" dirty="0">
                <a:solidFill>
                  <a:srgbClr val="333333"/>
                </a:solidFill>
                <a:latin typeface="Tahoma"/>
                <a:cs typeface="Tahoma"/>
              </a:rPr>
              <a:t>	</a:t>
            </a:r>
            <a:r>
              <a:rPr sz="2250" spc="-20" dirty="0">
                <a:solidFill>
                  <a:srgbClr val="333333"/>
                </a:solidFill>
                <a:latin typeface="Tahoma"/>
                <a:cs typeface="Tahoma"/>
              </a:rPr>
              <a:t>with</a:t>
            </a:r>
            <a:r>
              <a:rPr sz="2250" dirty="0">
                <a:solidFill>
                  <a:srgbClr val="333333"/>
                </a:solidFill>
                <a:latin typeface="Tahoma"/>
                <a:cs typeface="Tahoma"/>
              </a:rPr>
              <a:t>	</a:t>
            </a:r>
            <a:r>
              <a:rPr sz="2250" spc="-10" dirty="0">
                <a:solidFill>
                  <a:srgbClr val="333333"/>
                </a:solidFill>
                <a:latin typeface="Tahoma"/>
                <a:cs typeface="Tahoma"/>
              </a:rPr>
              <a:t>specialty</a:t>
            </a:r>
            <a:r>
              <a:rPr sz="2250" dirty="0">
                <a:solidFill>
                  <a:srgbClr val="333333"/>
                </a:solidFill>
                <a:latin typeface="Tahoma"/>
                <a:cs typeface="Tahoma"/>
              </a:rPr>
              <a:t>	</a:t>
            </a:r>
            <a:r>
              <a:rPr sz="2250" spc="-40" dirty="0">
                <a:solidFill>
                  <a:srgbClr val="333333"/>
                </a:solidFill>
                <a:latin typeface="Tahoma"/>
                <a:cs typeface="Tahoma"/>
              </a:rPr>
              <a:t>ingredients</a:t>
            </a:r>
            <a:endParaRPr sz="2250">
              <a:latin typeface="Tahoma"/>
              <a:cs typeface="Tahoma"/>
            </a:endParaRPr>
          </a:p>
        </p:txBody>
      </p:sp>
      <p:grpSp>
        <p:nvGrpSpPr>
          <p:cNvPr id="3" name="object 3"/>
          <p:cNvGrpSpPr/>
          <p:nvPr/>
        </p:nvGrpSpPr>
        <p:grpSpPr>
          <a:xfrm>
            <a:off x="0" y="2210269"/>
            <a:ext cx="12192000" cy="4919345"/>
            <a:chOff x="0" y="2210269"/>
            <a:chExt cx="12192000" cy="4919345"/>
          </a:xfrm>
        </p:grpSpPr>
        <p:pic>
          <p:nvPicPr>
            <p:cNvPr id="4" name="object 4"/>
            <p:cNvPicPr/>
            <p:nvPr/>
          </p:nvPicPr>
          <p:blipFill>
            <a:blip r:embed="rId2" cstate="print"/>
            <a:stretch>
              <a:fillRect/>
            </a:stretch>
          </p:blipFill>
          <p:spPr>
            <a:xfrm>
              <a:off x="2977469" y="5444945"/>
              <a:ext cx="117107" cy="245071"/>
            </a:xfrm>
            <a:prstGeom prst="rect">
              <a:avLst/>
            </a:prstGeom>
          </p:spPr>
        </p:pic>
        <p:sp>
          <p:nvSpPr>
            <p:cNvPr id="5" name="object 5"/>
            <p:cNvSpPr/>
            <p:nvPr/>
          </p:nvSpPr>
          <p:spPr>
            <a:xfrm>
              <a:off x="3142630" y="5453786"/>
              <a:ext cx="67945" cy="237490"/>
            </a:xfrm>
            <a:custGeom>
              <a:avLst/>
              <a:gdLst/>
              <a:ahLst/>
              <a:cxnLst/>
              <a:rect l="l" t="t" r="r" b="b"/>
              <a:pathLst>
                <a:path w="67944" h="237489">
                  <a:moveTo>
                    <a:pt x="0" y="233171"/>
                  </a:moveTo>
                  <a:lnTo>
                    <a:pt x="2019" y="236054"/>
                  </a:lnTo>
                  <a:lnTo>
                    <a:pt x="5486" y="237210"/>
                  </a:lnTo>
                  <a:lnTo>
                    <a:pt x="8661" y="237210"/>
                  </a:lnTo>
                  <a:lnTo>
                    <a:pt x="15887" y="237210"/>
                  </a:lnTo>
                  <a:lnTo>
                    <a:pt x="15024" y="231139"/>
                  </a:lnTo>
                  <a:lnTo>
                    <a:pt x="15024" y="225653"/>
                  </a:lnTo>
                  <a:lnTo>
                    <a:pt x="15421" y="201397"/>
                  </a:lnTo>
                  <a:lnTo>
                    <a:pt x="16033" y="171773"/>
                  </a:lnTo>
                  <a:lnTo>
                    <a:pt x="16645" y="146265"/>
                  </a:lnTo>
                  <a:lnTo>
                    <a:pt x="17043" y="134353"/>
                  </a:lnTo>
                  <a:lnTo>
                    <a:pt x="17043" y="131762"/>
                  </a:lnTo>
                  <a:lnTo>
                    <a:pt x="18199" y="120192"/>
                  </a:lnTo>
                  <a:lnTo>
                    <a:pt x="18783" y="117589"/>
                  </a:lnTo>
                  <a:lnTo>
                    <a:pt x="23406" y="117589"/>
                  </a:lnTo>
                  <a:lnTo>
                    <a:pt x="45072" y="151104"/>
                  </a:lnTo>
                  <a:lnTo>
                    <a:pt x="47954" y="202105"/>
                  </a:lnTo>
                  <a:lnTo>
                    <a:pt x="48539" y="214680"/>
                  </a:lnTo>
                  <a:lnTo>
                    <a:pt x="49695" y="218719"/>
                  </a:lnTo>
                  <a:lnTo>
                    <a:pt x="53441" y="218719"/>
                  </a:lnTo>
                  <a:lnTo>
                    <a:pt x="56629" y="218719"/>
                  </a:lnTo>
                  <a:lnTo>
                    <a:pt x="56908" y="218719"/>
                  </a:lnTo>
                  <a:lnTo>
                    <a:pt x="60667" y="218719"/>
                  </a:lnTo>
                  <a:lnTo>
                    <a:pt x="65290" y="218135"/>
                  </a:lnTo>
                  <a:lnTo>
                    <a:pt x="65290" y="213232"/>
                  </a:lnTo>
                  <a:lnTo>
                    <a:pt x="65290" y="210921"/>
                  </a:lnTo>
                  <a:lnTo>
                    <a:pt x="65290" y="209181"/>
                  </a:lnTo>
                  <a:lnTo>
                    <a:pt x="63563" y="195884"/>
                  </a:lnTo>
                  <a:lnTo>
                    <a:pt x="63563" y="194170"/>
                  </a:lnTo>
                  <a:lnTo>
                    <a:pt x="63019" y="175914"/>
                  </a:lnTo>
                  <a:lnTo>
                    <a:pt x="59336" y="132482"/>
                  </a:lnTo>
                  <a:lnTo>
                    <a:pt x="43053" y="104597"/>
                  </a:lnTo>
                  <a:lnTo>
                    <a:pt x="54930" y="92911"/>
                  </a:lnTo>
                  <a:lnTo>
                    <a:pt x="62476" y="78301"/>
                  </a:lnTo>
                  <a:lnTo>
                    <a:pt x="66446" y="62177"/>
                  </a:lnTo>
                  <a:lnTo>
                    <a:pt x="67602" y="45948"/>
                  </a:lnTo>
                  <a:lnTo>
                    <a:pt x="67602" y="42760"/>
                  </a:lnTo>
                  <a:lnTo>
                    <a:pt x="64523" y="25353"/>
                  </a:lnTo>
                  <a:lnTo>
                    <a:pt x="55757" y="11845"/>
                  </a:lnTo>
                  <a:lnTo>
                    <a:pt x="42007" y="3105"/>
                  </a:lnTo>
                  <a:lnTo>
                    <a:pt x="23977" y="0"/>
                  </a:lnTo>
                  <a:lnTo>
                    <a:pt x="21094" y="0"/>
                  </a:lnTo>
                  <a:lnTo>
                    <a:pt x="9525" y="0"/>
                  </a:lnTo>
                  <a:lnTo>
                    <a:pt x="4622" y="0"/>
                  </a:lnTo>
                  <a:lnTo>
                    <a:pt x="4038" y="13296"/>
                  </a:lnTo>
                  <a:lnTo>
                    <a:pt x="2678" y="62144"/>
                  </a:lnTo>
                  <a:lnTo>
                    <a:pt x="1371" y="111099"/>
                  </a:lnTo>
                  <a:lnTo>
                    <a:pt x="388" y="160054"/>
                  </a:lnTo>
                  <a:lnTo>
                    <a:pt x="0" y="208902"/>
                  </a:lnTo>
                  <a:lnTo>
                    <a:pt x="0" y="233171"/>
                  </a:lnTo>
                  <a:close/>
                </a:path>
                <a:path w="67944" h="237489">
                  <a:moveTo>
                    <a:pt x="18783" y="94475"/>
                  </a:moveTo>
                  <a:lnTo>
                    <a:pt x="19139" y="75925"/>
                  </a:lnTo>
                  <a:lnTo>
                    <a:pt x="19902" y="58294"/>
                  </a:lnTo>
                  <a:lnTo>
                    <a:pt x="20610" y="40770"/>
                  </a:lnTo>
                  <a:lnTo>
                    <a:pt x="20802" y="22542"/>
                  </a:lnTo>
                  <a:lnTo>
                    <a:pt x="20802" y="17627"/>
                  </a:lnTo>
                  <a:lnTo>
                    <a:pt x="23685" y="15024"/>
                  </a:lnTo>
                  <a:lnTo>
                    <a:pt x="28028" y="15024"/>
                  </a:lnTo>
                  <a:lnTo>
                    <a:pt x="38538" y="17945"/>
                  </a:lnTo>
                  <a:lnTo>
                    <a:pt x="45612" y="25390"/>
                  </a:lnTo>
                  <a:lnTo>
                    <a:pt x="49599" y="35383"/>
                  </a:lnTo>
                  <a:lnTo>
                    <a:pt x="50850" y="45948"/>
                  </a:lnTo>
                  <a:lnTo>
                    <a:pt x="49311" y="59541"/>
                  </a:lnTo>
                  <a:lnTo>
                    <a:pt x="44386" y="76495"/>
                  </a:lnTo>
                  <a:lnTo>
                    <a:pt x="35613" y="90957"/>
                  </a:lnTo>
                  <a:lnTo>
                    <a:pt x="22529" y="97078"/>
                  </a:lnTo>
                  <a:lnTo>
                    <a:pt x="20802" y="97078"/>
                  </a:lnTo>
                  <a:lnTo>
                    <a:pt x="18783" y="96799"/>
                  </a:lnTo>
                  <a:lnTo>
                    <a:pt x="18783" y="94475"/>
                  </a:lnTo>
                  <a:close/>
                </a:path>
              </a:pathLst>
            </a:custGeom>
            <a:ln w="20015">
              <a:solidFill>
                <a:srgbClr val="333333"/>
              </a:solidFill>
            </a:ln>
          </p:spPr>
          <p:txBody>
            <a:bodyPr wrap="square" lIns="0" tIns="0" rIns="0" bIns="0" rtlCol="0"/>
            <a:lstStyle/>
            <a:p>
              <a:endParaRPr/>
            </a:p>
          </p:txBody>
        </p:sp>
        <p:pic>
          <p:nvPicPr>
            <p:cNvPr id="6" name="object 6"/>
            <p:cNvPicPr/>
            <p:nvPr/>
          </p:nvPicPr>
          <p:blipFill>
            <a:blip r:embed="rId3" cstate="print"/>
            <a:stretch>
              <a:fillRect/>
            </a:stretch>
          </p:blipFill>
          <p:spPr>
            <a:xfrm>
              <a:off x="3253681" y="5449552"/>
              <a:ext cx="112471" cy="238163"/>
            </a:xfrm>
            <a:prstGeom prst="rect">
              <a:avLst/>
            </a:prstGeom>
          </p:spPr>
        </p:pic>
        <p:sp>
          <p:nvSpPr>
            <p:cNvPr id="7" name="object 7"/>
            <p:cNvSpPr/>
            <p:nvPr/>
          </p:nvSpPr>
          <p:spPr>
            <a:xfrm>
              <a:off x="3406430" y="5442525"/>
              <a:ext cx="86995" cy="240029"/>
            </a:xfrm>
            <a:custGeom>
              <a:avLst/>
              <a:gdLst/>
              <a:ahLst/>
              <a:cxnLst/>
              <a:rect l="l" t="t" r="r" b="b"/>
              <a:pathLst>
                <a:path w="86995" h="240029">
                  <a:moveTo>
                    <a:pt x="64427" y="182880"/>
                  </a:moveTo>
                  <a:lnTo>
                    <a:pt x="71653" y="237782"/>
                  </a:lnTo>
                  <a:lnTo>
                    <a:pt x="71932" y="239801"/>
                  </a:lnTo>
                  <a:lnTo>
                    <a:pt x="74828" y="239801"/>
                  </a:lnTo>
                  <a:lnTo>
                    <a:pt x="76568" y="239801"/>
                  </a:lnTo>
                  <a:lnTo>
                    <a:pt x="77419" y="239801"/>
                  </a:lnTo>
                  <a:lnTo>
                    <a:pt x="82918" y="239801"/>
                  </a:lnTo>
                  <a:lnTo>
                    <a:pt x="84073" y="237490"/>
                  </a:lnTo>
                  <a:lnTo>
                    <a:pt x="86093" y="232003"/>
                  </a:lnTo>
                  <a:lnTo>
                    <a:pt x="86093" y="231711"/>
                  </a:lnTo>
                  <a:lnTo>
                    <a:pt x="86385" y="231711"/>
                  </a:lnTo>
                  <a:lnTo>
                    <a:pt x="86385" y="231419"/>
                  </a:lnTo>
                  <a:lnTo>
                    <a:pt x="84645" y="212648"/>
                  </a:lnTo>
                  <a:lnTo>
                    <a:pt x="78657" y="161584"/>
                  </a:lnTo>
                  <a:lnTo>
                    <a:pt x="71828" y="110763"/>
                  </a:lnTo>
                  <a:lnTo>
                    <a:pt x="63317" y="60322"/>
                  </a:lnTo>
                  <a:lnTo>
                    <a:pt x="52285" y="10401"/>
                  </a:lnTo>
                  <a:lnTo>
                    <a:pt x="44195" y="0"/>
                  </a:lnTo>
                  <a:lnTo>
                    <a:pt x="41020" y="0"/>
                  </a:lnTo>
                  <a:lnTo>
                    <a:pt x="33794" y="0"/>
                  </a:lnTo>
                  <a:lnTo>
                    <a:pt x="31775" y="8077"/>
                  </a:lnTo>
                  <a:lnTo>
                    <a:pt x="30327" y="13576"/>
                  </a:lnTo>
                  <a:lnTo>
                    <a:pt x="29689" y="17179"/>
                  </a:lnTo>
                  <a:lnTo>
                    <a:pt x="26317" y="40260"/>
                  </a:lnTo>
                  <a:lnTo>
                    <a:pt x="17368" y="102510"/>
                  </a:lnTo>
                  <a:lnTo>
                    <a:pt x="0" y="223621"/>
                  </a:lnTo>
                  <a:lnTo>
                    <a:pt x="0" y="226517"/>
                  </a:lnTo>
                  <a:lnTo>
                    <a:pt x="2590" y="234022"/>
                  </a:lnTo>
                  <a:lnTo>
                    <a:pt x="6349" y="234022"/>
                  </a:lnTo>
                  <a:lnTo>
                    <a:pt x="14731" y="234022"/>
                  </a:lnTo>
                  <a:lnTo>
                    <a:pt x="14439" y="221602"/>
                  </a:lnTo>
                  <a:lnTo>
                    <a:pt x="15011" y="217271"/>
                  </a:lnTo>
                  <a:lnTo>
                    <a:pt x="19926" y="184619"/>
                  </a:lnTo>
                  <a:lnTo>
                    <a:pt x="21666" y="182880"/>
                  </a:lnTo>
                  <a:lnTo>
                    <a:pt x="64427" y="182880"/>
                  </a:lnTo>
                  <a:close/>
                </a:path>
                <a:path w="86995" h="240029">
                  <a:moveTo>
                    <a:pt x="42748" y="30911"/>
                  </a:moveTo>
                  <a:lnTo>
                    <a:pt x="62115" y="165836"/>
                  </a:lnTo>
                  <a:lnTo>
                    <a:pt x="25996" y="164973"/>
                  </a:lnTo>
                  <a:lnTo>
                    <a:pt x="42748" y="30911"/>
                  </a:lnTo>
                  <a:close/>
                </a:path>
              </a:pathLst>
            </a:custGeom>
            <a:ln w="20015">
              <a:solidFill>
                <a:srgbClr val="333333"/>
              </a:solidFill>
            </a:ln>
          </p:spPr>
          <p:txBody>
            <a:bodyPr wrap="square" lIns="0" tIns="0" rIns="0" bIns="0" rtlCol="0"/>
            <a:lstStyle/>
            <a:p>
              <a:endParaRPr/>
            </a:p>
          </p:txBody>
        </p:sp>
        <p:pic>
          <p:nvPicPr>
            <p:cNvPr id="8" name="object 8"/>
            <p:cNvPicPr/>
            <p:nvPr/>
          </p:nvPicPr>
          <p:blipFill>
            <a:blip r:embed="rId4" cstate="print"/>
            <a:stretch>
              <a:fillRect/>
            </a:stretch>
          </p:blipFill>
          <p:spPr>
            <a:xfrm>
              <a:off x="3540591" y="5454249"/>
              <a:ext cx="126631" cy="241849"/>
            </a:xfrm>
            <a:prstGeom prst="rect">
              <a:avLst/>
            </a:prstGeom>
          </p:spPr>
        </p:pic>
        <p:sp>
          <p:nvSpPr>
            <p:cNvPr id="9" name="object 9"/>
            <p:cNvSpPr/>
            <p:nvPr/>
          </p:nvSpPr>
          <p:spPr>
            <a:xfrm>
              <a:off x="3714997" y="5462456"/>
              <a:ext cx="26034" cy="226060"/>
            </a:xfrm>
            <a:custGeom>
              <a:avLst/>
              <a:gdLst/>
              <a:ahLst/>
              <a:cxnLst/>
              <a:rect l="l" t="t" r="r" b="b"/>
              <a:pathLst>
                <a:path w="26035" h="226060">
                  <a:moveTo>
                    <a:pt x="0" y="220446"/>
                  </a:moveTo>
                  <a:lnTo>
                    <a:pt x="2537" y="224913"/>
                  </a:lnTo>
                  <a:lnTo>
                    <a:pt x="8161" y="225613"/>
                  </a:lnTo>
                  <a:lnTo>
                    <a:pt x="13892"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3777057" y="5448114"/>
              <a:ext cx="103191" cy="234975"/>
            </a:xfrm>
            <a:prstGeom prst="rect">
              <a:avLst/>
            </a:prstGeom>
          </p:spPr>
        </p:pic>
        <p:pic>
          <p:nvPicPr>
            <p:cNvPr id="11" name="object 11"/>
            <p:cNvPicPr/>
            <p:nvPr/>
          </p:nvPicPr>
          <p:blipFill>
            <a:blip r:embed="rId6" cstate="print"/>
            <a:stretch>
              <a:fillRect/>
            </a:stretch>
          </p:blipFill>
          <p:spPr>
            <a:xfrm>
              <a:off x="4031485" y="5442055"/>
              <a:ext cx="87890" cy="253174"/>
            </a:xfrm>
            <a:prstGeom prst="rect">
              <a:avLst/>
            </a:prstGeom>
          </p:spPr>
        </p:pic>
        <p:pic>
          <p:nvPicPr>
            <p:cNvPr id="12" name="object 12"/>
            <p:cNvPicPr/>
            <p:nvPr/>
          </p:nvPicPr>
          <p:blipFill>
            <a:blip r:embed="rId7" cstate="print"/>
            <a:stretch>
              <a:fillRect/>
            </a:stretch>
          </p:blipFill>
          <p:spPr>
            <a:xfrm>
              <a:off x="4157452" y="5457351"/>
              <a:ext cx="87337" cy="235958"/>
            </a:xfrm>
            <a:prstGeom prst="rect">
              <a:avLst/>
            </a:prstGeom>
          </p:spPr>
        </p:pic>
        <p:sp>
          <p:nvSpPr>
            <p:cNvPr id="13" name="object 13"/>
            <p:cNvSpPr/>
            <p:nvPr/>
          </p:nvSpPr>
          <p:spPr>
            <a:xfrm>
              <a:off x="4283902" y="5442525"/>
              <a:ext cx="86995" cy="240029"/>
            </a:xfrm>
            <a:custGeom>
              <a:avLst/>
              <a:gdLst/>
              <a:ahLst/>
              <a:cxnLst/>
              <a:rect l="l" t="t" r="r" b="b"/>
              <a:pathLst>
                <a:path w="86995" h="240029">
                  <a:moveTo>
                    <a:pt x="64427" y="182880"/>
                  </a:moveTo>
                  <a:lnTo>
                    <a:pt x="71653" y="237782"/>
                  </a:lnTo>
                  <a:lnTo>
                    <a:pt x="71932" y="239801"/>
                  </a:lnTo>
                  <a:lnTo>
                    <a:pt x="74828" y="239801"/>
                  </a:lnTo>
                  <a:lnTo>
                    <a:pt x="76568" y="239801"/>
                  </a:lnTo>
                  <a:lnTo>
                    <a:pt x="77419" y="239801"/>
                  </a:lnTo>
                  <a:lnTo>
                    <a:pt x="82918" y="239801"/>
                  </a:lnTo>
                  <a:lnTo>
                    <a:pt x="84073" y="237490"/>
                  </a:lnTo>
                  <a:lnTo>
                    <a:pt x="86093" y="232003"/>
                  </a:lnTo>
                  <a:lnTo>
                    <a:pt x="86093" y="231711"/>
                  </a:lnTo>
                  <a:lnTo>
                    <a:pt x="86385" y="231711"/>
                  </a:lnTo>
                  <a:lnTo>
                    <a:pt x="86385" y="231419"/>
                  </a:lnTo>
                  <a:lnTo>
                    <a:pt x="84645" y="212648"/>
                  </a:lnTo>
                  <a:lnTo>
                    <a:pt x="78657" y="161584"/>
                  </a:lnTo>
                  <a:lnTo>
                    <a:pt x="71828" y="110763"/>
                  </a:lnTo>
                  <a:lnTo>
                    <a:pt x="63317" y="60322"/>
                  </a:lnTo>
                  <a:lnTo>
                    <a:pt x="52285" y="10401"/>
                  </a:lnTo>
                  <a:lnTo>
                    <a:pt x="44195" y="0"/>
                  </a:lnTo>
                  <a:lnTo>
                    <a:pt x="41020" y="0"/>
                  </a:lnTo>
                  <a:lnTo>
                    <a:pt x="33794" y="0"/>
                  </a:lnTo>
                  <a:lnTo>
                    <a:pt x="31775" y="8077"/>
                  </a:lnTo>
                  <a:lnTo>
                    <a:pt x="30327" y="13576"/>
                  </a:lnTo>
                  <a:lnTo>
                    <a:pt x="29689" y="17179"/>
                  </a:lnTo>
                  <a:lnTo>
                    <a:pt x="26317" y="40260"/>
                  </a:lnTo>
                  <a:lnTo>
                    <a:pt x="17368" y="102510"/>
                  </a:lnTo>
                  <a:lnTo>
                    <a:pt x="0" y="223621"/>
                  </a:lnTo>
                  <a:lnTo>
                    <a:pt x="0" y="226517"/>
                  </a:lnTo>
                  <a:lnTo>
                    <a:pt x="2590" y="234022"/>
                  </a:lnTo>
                  <a:lnTo>
                    <a:pt x="6349" y="234022"/>
                  </a:lnTo>
                  <a:lnTo>
                    <a:pt x="14731" y="234022"/>
                  </a:lnTo>
                  <a:lnTo>
                    <a:pt x="14439" y="221602"/>
                  </a:lnTo>
                  <a:lnTo>
                    <a:pt x="15011" y="217271"/>
                  </a:lnTo>
                  <a:lnTo>
                    <a:pt x="19926" y="184619"/>
                  </a:lnTo>
                  <a:lnTo>
                    <a:pt x="21666" y="182880"/>
                  </a:lnTo>
                  <a:lnTo>
                    <a:pt x="64427" y="182880"/>
                  </a:lnTo>
                  <a:close/>
                </a:path>
                <a:path w="86995" h="240029">
                  <a:moveTo>
                    <a:pt x="42748" y="30911"/>
                  </a:moveTo>
                  <a:lnTo>
                    <a:pt x="62115" y="165836"/>
                  </a:lnTo>
                  <a:lnTo>
                    <a:pt x="25996" y="164973"/>
                  </a:lnTo>
                  <a:lnTo>
                    <a:pt x="42748" y="30911"/>
                  </a:lnTo>
                  <a:close/>
                </a:path>
              </a:pathLst>
            </a:custGeom>
            <a:ln w="20015">
              <a:solidFill>
                <a:srgbClr val="333333"/>
              </a:solidFill>
            </a:ln>
          </p:spPr>
          <p:txBody>
            <a:bodyPr wrap="square" lIns="0" tIns="0" rIns="0" bIns="0" rtlCol="0"/>
            <a:lstStyle/>
            <a:p>
              <a:endParaRPr/>
            </a:p>
          </p:txBody>
        </p:sp>
        <p:pic>
          <p:nvPicPr>
            <p:cNvPr id="14" name="object 14"/>
            <p:cNvPicPr/>
            <p:nvPr/>
          </p:nvPicPr>
          <p:blipFill>
            <a:blip r:embed="rId8" cstate="print"/>
            <a:stretch>
              <a:fillRect/>
            </a:stretch>
          </p:blipFill>
          <p:spPr>
            <a:xfrm>
              <a:off x="4404783" y="5442055"/>
              <a:ext cx="87890" cy="253174"/>
            </a:xfrm>
            <a:prstGeom prst="rect">
              <a:avLst/>
            </a:prstGeom>
          </p:spPr>
        </p:pic>
        <p:pic>
          <p:nvPicPr>
            <p:cNvPr id="15" name="object 15"/>
            <p:cNvPicPr/>
            <p:nvPr/>
          </p:nvPicPr>
          <p:blipFill>
            <a:blip r:embed="rId2" cstate="print"/>
            <a:stretch>
              <a:fillRect/>
            </a:stretch>
          </p:blipFill>
          <p:spPr>
            <a:xfrm>
              <a:off x="4519489" y="5444945"/>
              <a:ext cx="117107" cy="245071"/>
            </a:xfrm>
            <a:prstGeom prst="rect">
              <a:avLst/>
            </a:prstGeom>
          </p:spPr>
        </p:pic>
        <p:pic>
          <p:nvPicPr>
            <p:cNvPr id="16" name="object 16"/>
            <p:cNvPicPr/>
            <p:nvPr/>
          </p:nvPicPr>
          <p:blipFill>
            <a:blip r:embed="rId9" cstate="print"/>
            <a:stretch>
              <a:fillRect/>
            </a:stretch>
          </p:blipFill>
          <p:spPr>
            <a:xfrm>
              <a:off x="4674642" y="5454249"/>
              <a:ext cx="126631" cy="241849"/>
            </a:xfrm>
            <a:prstGeom prst="rect">
              <a:avLst/>
            </a:prstGeom>
          </p:spPr>
        </p:pic>
        <p:pic>
          <p:nvPicPr>
            <p:cNvPr id="17" name="object 17"/>
            <p:cNvPicPr/>
            <p:nvPr/>
          </p:nvPicPr>
          <p:blipFill>
            <a:blip r:embed="rId7" cstate="print"/>
            <a:stretch>
              <a:fillRect/>
            </a:stretch>
          </p:blipFill>
          <p:spPr>
            <a:xfrm>
              <a:off x="4839041" y="5457351"/>
              <a:ext cx="87337" cy="235958"/>
            </a:xfrm>
            <a:prstGeom prst="rect">
              <a:avLst/>
            </a:prstGeom>
          </p:spPr>
        </p:pic>
        <p:sp>
          <p:nvSpPr>
            <p:cNvPr id="18" name="object 18"/>
            <p:cNvSpPr/>
            <p:nvPr/>
          </p:nvSpPr>
          <p:spPr>
            <a:xfrm>
              <a:off x="4963182" y="5448011"/>
              <a:ext cx="78740" cy="243204"/>
            </a:xfrm>
            <a:custGeom>
              <a:avLst/>
              <a:gdLst/>
              <a:ahLst/>
              <a:cxnLst/>
              <a:rect l="l" t="t" r="r" b="b"/>
              <a:pathLst>
                <a:path w="78739" h="243204">
                  <a:moveTo>
                    <a:pt x="0" y="230847"/>
                  </a:moveTo>
                  <a:lnTo>
                    <a:pt x="0" y="241541"/>
                  </a:lnTo>
                  <a:lnTo>
                    <a:pt x="6070" y="242989"/>
                  </a:lnTo>
                  <a:lnTo>
                    <a:pt x="44939" y="229309"/>
                  </a:lnTo>
                  <a:lnTo>
                    <a:pt x="74182" y="167763"/>
                  </a:lnTo>
                  <a:lnTo>
                    <a:pt x="78295" y="127126"/>
                  </a:lnTo>
                  <a:lnTo>
                    <a:pt x="77915" y="96212"/>
                  </a:lnTo>
                  <a:lnTo>
                    <a:pt x="62086" y="34815"/>
                  </a:lnTo>
                  <a:lnTo>
                    <a:pt x="36247" y="5481"/>
                  </a:lnTo>
                  <a:lnTo>
                    <a:pt x="10972" y="0"/>
                  </a:lnTo>
                  <a:lnTo>
                    <a:pt x="8382" y="0"/>
                  </a:lnTo>
                  <a:lnTo>
                    <a:pt x="2311" y="2590"/>
                  </a:lnTo>
                  <a:lnTo>
                    <a:pt x="0" y="9245"/>
                  </a:lnTo>
                  <a:lnTo>
                    <a:pt x="0" y="15608"/>
                  </a:lnTo>
                  <a:lnTo>
                    <a:pt x="0" y="16763"/>
                  </a:lnTo>
                  <a:lnTo>
                    <a:pt x="157" y="49402"/>
                  </a:lnTo>
                  <a:lnTo>
                    <a:pt x="209" y="99136"/>
                  </a:lnTo>
                  <a:lnTo>
                    <a:pt x="157" y="148926"/>
                  </a:lnTo>
                  <a:lnTo>
                    <a:pt x="0" y="181736"/>
                  </a:lnTo>
                  <a:lnTo>
                    <a:pt x="0" y="230847"/>
                  </a:lnTo>
                  <a:close/>
                </a:path>
              </a:pathLst>
            </a:custGeom>
            <a:ln w="20015">
              <a:solidFill>
                <a:srgbClr val="333333"/>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4969393" y="5456495"/>
              <a:ext cx="65912" cy="226593"/>
            </a:xfrm>
            <a:prstGeom prst="rect">
              <a:avLst/>
            </a:prstGeom>
          </p:spPr>
        </p:pic>
        <p:pic>
          <p:nvPicPr>
            <p:cNvPr id="20" name="object 20"/>
            <p:cNvPicPr/>
            <p:nvPr/>
          </p:nvPicPr>
          <p:blipFill>
            <a:blip r:embed="rId11" cstate="print"/>
            <a:stretch>
              <a:fillRect/>
            </a:stretch>
          </p:blipFill>
          <p:spPr>
            <a:xfrm>
              <a:off x="5205115" y="5443488"/>
              <a:ext cx="91948" cy="252031"/>
            </a:xfrm>
            <a:prstGeom prst="rect">
              <a:avLst/>
            </a:prstGeom>
          </p:spPr>
        </p:pic>
        <p:pic>
          <p:nvPicPr>
            <p:cNvPr id="21" name="object 21"/>
            <p:cNvPicPr/>
            <p:nvPr/>
          </p:nvPicPr>
          <p:blipFill>
            <a:blip r:embed="rId7" cstate="print"/>
            <a:stretch>
              <a:fillRect/>
            </a:stretch>
          </p:blipFill>
          <p:spPr>
            <a:xfrm>
              <a:off x="5323576" y="5457351"/>
              <a:ext cx="87337" cy="235958"/>
            </a:xfrm>
            <a:prstGeom prst="rect">
              <a:avLst/>
            </a:prstGeom>
          </p:spPr>
        </p:pic>
        <p:pic>
          <p:nvPicPr>
            <p:cNvPr id="22" name="object 22"/>
            <p:cNvPicPr/>
            <p:nvPr/>
          </p:nvPicPr>
          <p:blipFill>
            <a:blip r:embed="rId3" cstate="print"/>
            <a:stretch>
              <a:fillRect/>
            </a:stretch>
          </p:blipFill>
          <p:spPr>
            <a:xfrm>
              <a:off x="5431346" y="5449552"/>
              <a:ext cx="112471" cy="238163"/>
            </a:xfrm>
            <a:prstGeom prst="rect">
              <a:avLst/>
            </a:prstGeom>
          </p:spPr>
        </p:pic>
        <p:pic>
          <p:nvPicPr>
            <p:cNvPr id="23" name="object 23"/>
            <p:cNvPicPr/>
            <p:nvPr/>
          </p:nvPicPr>
          <p:blipFill>
            <a:blip r:embed="rId12" cstate="print"/>
            <a:stretch>
              <a:fillRect/>
            </a:stretch>
          </p:blipFill>
          <p:spPr>
            <a:xfrm>
              <a:off x="5577544" y="5444935"/>
              <a:ext cx="99466" cy="235839"/>
            </a:xfrm>
            <a:prstGeom prst="rect">
              <a:avLst/>
            </a:prstGeom>
          </p:spPr>
        </p:pic>
        <p:pic>
          <p:nvPicPr>
            <p:cNvPr id="24" name="object 24"/>
            <p:cNvPicPr/>
            <p:nvPr/>
          </p:nvPicPr>
          <p:blipFill>
            <a:blip r:embed="rId13" cstate="print"/>
            <a:stretch>
              <a:fillRect/>
            </a:stretch>
          </p:blipFill>
          <p:spPr>
            <a:xfrm>
              <a:off x="5714776" y="5444068"/>
              <a:ext cx="134429" cy="250291"/>
            </a:xfrm>
            <a:prstGeom prst="rect">
              <a:avLst/>
            </a:prstGeom>
          </p:spPr>
        </p:pic>
        <p:pic>
          <p:nvPicPr>
            <p:cNvPr id="25" name="object 25"/>
            <p:cNvPicPr/>
            <p:nvPr/>
          </p:nvPicPr>
          <p:blipFill>
            <a:blip r:embed="rId7" cstate="print"/>
            <a:stretch>
              <a:fillRect/>
            </a:stretch>
          </p:blipFill>
          <p:spPr>
            <a:xfrm>
              <a:off x="5886972" y="5457351"/>
              <a:ext cx="87337" cy="235958"/>
            </a:xfrm>
            <a:prstGeom prst="rect">
              <a:avLst/>
            </a:prstGeom>
          </p:spPr>
        </p:pic>
        <p:pic>
          <p:nvPicPr>
            <p:cNvPr id="26" name="object 26"/>
            <p:cNvPicPr/>
            <p:nvPr/>
          </p:nvPicPr>
          <p:blipFill>
            <a:blip r:embed="rId14" cstate="print"/>
            <a:stretch>
              <a:fillRect/>
            </a:stretch>
          </p:blipFill>
          <p:spPr>
            <a:xfrm>
              <a:off x="6001113" y="5442055"/>
              <a:ext cx="87894" cy="253174"/>
            </a:xfrm>
            <a:prstGeom prst="rect">
              <a:avLst/>
            </a:prstGeom>
          </p:spPr>
        </p:pic>
        <p:sp>
          <p:nvSpPr>
            <p:cNvPr id="27" name="object 27"/>
            <p:cNvSpPr/>
            <p:nvPr/>
          </p:nvSpPr>
          <p:spPr>
            <a:xfrm>
              <a:off x="6252659" y="5453495"/>
              <a:ext cx="135255" cy="238125"/>
            </a:xfrm>
            <a:custGeom>
              <a:avLst/>
              <a:gdLst/>
              <a:ahLst/>
              <a:cxnLst/>
              <a:rect l="l" t="t" r="r" b="b"/>
              <a:pathLst>
                <a:path w="135254" h="238125">
                  <a:moveTo>
                    <a:pt x="69621" y="135508"/>
                  </a:moveTo>
                  <a:lnTo>
                    <a:pt x="104000" y="223926"/>
                  </a:lnTo>
                  <a:lnTo>
                    <a:pt x="106603" y="230860"/>
                  </a:lnTo>
                  <a:lnTo>
                    <a:pt x="106324" y="236918"/>
                  </a:lnTo>
                  <a:lnTo>
                    <a:pt x="113830" y="236918"/>
                  </a:lnTo>
                  <a:lnTo>
                    <a:pt x="115862" y="236918"/>
                  </a:lnTo>
                  <a:lnTo>
                    <a:pt x="121640" y="236334"/>
                  </a:lnTo>
                  <a:lnTo>
                    <a:pt x="120472" y="233743"/>
                  </a:lnTo>
                  <a:lnTo>
                    <a:pt x="123659" y="230276"/>
                  </a:lnTo>
                  <a:lnTo>
                    <a:pt x="125325" y="184597"/>
                  </a:lnTo>
                  <a:lnTo>
                    <a:pt x="126833" y="138945"/>
                  </a:lnTo>
                  <a:lnTo>
                    <a:pt x="128776" y="93239"/>
                  </a:lnTo>
                  <a:lnTo>
                    <a:pt x="131749" y="47396"/>
                  </a:lnTo>
                  <a:lnTo>
                    <a:pt x="132652" y="38875"/>
                  </a:lnTo>
                  <a:lnTo>
                    <a:pt x="134015" y="28462"/>
                  </a:lnTo>
                  <a:lnTo>
                    <a:pt x="135109" y="18051"/>
                  </a:lnTo>
                  <a:lnTo>
                    <a:pt x="135204" y="9537"/>
                  </a:lnTo>
                  <a:lnTo>
                    <a:pt x="134048" y="0"/>
                  </a:lnTo>
                  <a:lnTo>
                    <a:pt x="121335" y="863"/>
                  </a:lnTo>
                  <a:lnTo>
                    <a:pt x="115399" y="48596"/>
                  </a:lnTo>
                  <a:lnTo>
                    <a:pt x="112312" y="96937"/>
                  </a:lnTo>
                  <a:lnTo>
                    <a:pt x="109549" y="146361"/>
                  </a:lnTo>
                  <a:lnTo>
                    <a:pt x="107759" y="189826"/>
                  </a:lnTo>
                  <a:lnTo>
                    <a:pt x="75692" y="110083"/>
                  </a:lnTo>
                  <a:lnTo>
                    <a:pt x="73660" y="106908"/>
                  </a:lnTo>
                  <a:lnTo>
                    <a:pt x="70485" y="106908"/>
                  </a:lnTo>
                  <a:lnTo>
                    <a:pt x="55739" y="131775"/>
                  </a:lnTo>
                  <a:lnTo>
                    <a:pt x="53622" y="148513"/>
                  </a:lnTo>
                  <a:lnTo>
                    <a:pt x="50910" y="165471"/>
                  </a:lnTo>
                  <a:lnTo>
                    <a:pt x="47091" y="182321"/>
                  </a:lnTo>
                  <a:lnTo>
                    <a:pt x="41592" y="150545"/>
                  </a:lnTo>
                  <a:lnTo>
                    <a:pt x="36234" y="118695"/>
                  </a:lnTo>
                  <a:lnTo>
                    <a:pt x="30580" y="84331"/>
                  </a:lnTo>
                  <a:lnTo>
                    <a:pt x="24656" y="50133"/>
                  </a:lnTo>
                  <a:lnTo>
                    <a:pt x="18491" y="18783"/>
                  </a:lnTo>
                  <a:lnTo>
                    <a:pt x="17030" y="11556"/>
                  </a:lnTo>
                  <a:lnTo>
                    <a:pt x="0" y="12712"/>
                  </a:lnTo>
                  <a:lnTo>
                    <a:pt x="0" y="21094"/>
                  </a:lnTo>
                  <a:lnTo>
                    <a:pt x="0" y="21386"/>
                  </a:lnTo>
                  <a:lnTo>
                    <a:pt x="279" y="22529"/>
                  </a:lnTo>
                  <a:lnTo>
                    <a:pt x="3276" y="31389"/>
                  </a:lnTo>
                  <a:lnTo>
                    <a:pt x="16540" y="97787"/>
                  </a:lnTo>
                  <a:lnTo>
                    <a:pt x="22640" y="136845"/>
                  </a:lnTo>
                  <a:lnTo>
                    <a:pt x="28469" y="175956"/>
                  </a:lnTo>
                  <a:lnTo>
                    <a:pt x="34378" y="215252"/>
                  </a:lnTo>
                  <a:lnTo>
                    <a:pt x="38138" y="234314"/>
                  </a:lnTo>
                  <a:lnTo>
                    <a:pt x="40741" y="237794"/>
                  </a:lnTo>
                  <a:lnTo>
                    <a:pt x="41313" y="237794"/>
                  </a:lnTo>
                  <a:lnTo>
                    <a:pt x="45351" y="237502"/>
                  </a:lnTo>
                  <a:lnTo>
                    <a:pt x="52870" y="236639"/>
                  </a:lnTo>
                  <a:lnTo>
                    <a:pt x="53733" y="231724"/>
                  </a:lnTo>
                  <a:lnTo>
                    <a:pt x="55473" y="225082"/>
                  </a:lnTo>
                  <a:lnTo>
                    <a:pt x="55473" y="224789"/>
                  </a:lnTo>
                  <a:lnTo>
                    <a:pt x="55753" y="224497"/>
                  </a:lnTo>
                  <a:lnTo>
                    <a:pt x="55753" y="224205"/>
                  </a:lnTo>
                  <a:lnTo>
                    <a:pt x="58902" y="204576"/>
                  </a:lnTo>
                  <a:lnTo>
                    <a:pt x="62696" y="184624"/>
                  </a:lnTo>
                  <a:lnTo>
                    <a:pt x="66486" y="162289"/>
                  </a:lnTo>
                  <a:lnTo>
                    <a:pt x="69621" y="135508"/>
                  </a:lnTo>
                  <a:close/>
                </a:path>
              </a:pathLst>
            </a:custGeom>
            <a:ln w="20015">
              <a:solidFill>
                <a:srgbClr val="333333"/>
              </a:solidFill>
            </a:ln>
          </p:spPr>
          <p:txBody>
            <a:bodyPr wrap="square" lIns="0" tIns="0" rIns="0" bIns="0" rtlCol="0"/>
            <a:lstStyle/>
            <a:p>
              <a:endParaRPr/>
            </a:p>
          </p:txBody>
        </p:sp>
        <p:sp>
          <p:nvSpPr>
            <p:cNvPr id="28" name="object 28"/>
            <p:cNvSpPr/>
            <p:nvPr/>
          </p:nvSpPr>
          <p:spPr>
            <a:xfrm>
              <a:off x="6445944" y="5462456"/>
              <a:ext cx="26034" cy="226060"/>
            </a:xfrm>
            <a:custGeom>
              <a:avLst/>
              <a:gdLst/>
              <a:ahLst/>
              <a:cxnLst/>
              <a:rect l="l" t="t" r="r" b="b"/>
              <a:pathLst>
                <a:path w="26035" h="226060">
                  <a:moveTo>
                    <a:pt x="0" y="220446"/>
                  </a:moveTo>
                  <a:lnTo>
                    <a:pt x="2535" y="224913"/>
                  </a:lnTo>
                  <a:lnTo>
                    <a:pt x="8156" y="225613"/>
                  </a:lnTo>
                  <a:lnTo>
                    <a:pt x="13887"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pic>
          <p:nvPicPr>
            <p:cNvPr id="29" name="object 29"/>
            <p:cNvPicPr/>
            <p:nvPr/>
          </p:nvPicPr>
          <p:blipFill>
            <a:blip r:embed="rId15" cstate="print"/>
            <a:stretch>
              <a:fillRect/>
            </a:stretch>
          </p:blipFill>
          <p:spPr>
            <a:xfrm>
              <a:off x="6505847" y="5447227"/>
              <a:ext cx="91960" cy="222858"/>
            </a:xfrm>
            <a:prstGeom prst="rect">
              <a:avLst/>
            </a:prstGeom>
          </p:spPr>
        </p:pic>
        <p:sp>
          <p:nvSpPr>
            <p:cNvPr id="30" name="object 30"/>
            <p:cNvSpPr/>
            <p:nvPr/>
          </p:nvSpPr>
          <p:spPr>
            <a:xfrm>
              <a:off x="6634035" y="5449173"/>
              <a:ext cx="77470" cy="238125"/>
            </a:xfrm>
            <a:custGeom>
              <a:avLst/>
              <a:gdLst/>
              <a:ahLst/>
              <a:cxnLst/>
              <a:rect l="l" t="t" r="r" b="b"/>
              <a:pathLst>
                <a:path w="77470" h="238125">
                  <a:moveTo>
                    <a:pt x="57784" y="147916"/>
                  </a:moveTo>
                  <a:lnTo>
                    <a:pt x="58011" y="158322"/>
                  </a:lnTo>
                  <a:lnTo>
                    <a:pt x="58508" y="176528"/>
                  </a:lnTo>
                  <a:lnTo>
                    <a:pt x="59006" y="194731"/>
                  </a:lnTo>
                  <a:lnTo>
                    <a:pt x="59232" y="205130"/>
                  </a:lnTo>
                  <a:lnTo>
                    <a:pt x="59390" y="218257"/>
                  </a:lnTo>
                  <a:lnTo>
                    <a:pt x="60496" y="228244"/>
                  </a:lnTo>
                  <a:lnTo>
                    <a:pt x="63497" y="234544"/>
                  </a:lnTo>
                  <a:lnTo>
                    <a:pt x="69341" y="236613"/>
                  </a:lnTo>
                  <a:lnTo>
                    <a:pt x="73789" y="223906"/>
                  </a:lnTo>
                  <a:lnTo>
                    <a:pt x="74579" y="186275"/>
                  </a:lnTo>
                  <a:lnTo>
                    <a:pt x="74337" y="123829"/>
                  </a:lnTo>
                  <a:lnTo>
                    <a:pt x="75691" y="36677"/>
                  </a:lnTo>
                  <a:lnTo>
                    <a:pt x="76003" y="30186"/>
                  </a:lnTo>
                  <a:lnTo>
                    <a:pt x="76390" y="21337"/>
                  </a:lnTo>
                  <a:lnTo>
                    <a:pt x="76720" y="12433"/>
                  </a:lnTo>
                  <a:lnTo>
                    <a:pt x="76860" y="5778"/>
                  </a:lnTo>
                  <a:lnTo>
                    <a:pt x="74841" y="2882"/>
                  </a:lnTo>
                  <a:lnTo>
                    <a:pt x="70777" y="0"/>
                  </a:lnTo>
                  <a:lnTo>
                    <a:pt x="67322" y="0"/>
                  </a:lnTo>
                  <a:lnTo>
                    <a:pt x="63284" y="0"/>
                  </a:lnTo>
                  <a:lnTo>
                    <a:pt x="59804" y="2019"/>
                  </a:lnTo>
                  <a:lnTo>
                    <a:pt x="59804" y="6349"/>
                  </a:lnTo>
                  <a:lnTo>
                    <a:pt x="59804" y="7797"/>
                  </a:lnTo>
                  <a:lnTo>
                    <a:pt x="60094" y="38316"/>
                  </a:lnTo>
                  <a:lnTo>
                    <a:pt x="59702" y="72147"/>
                  </a:lnTo>
                  <a:lnTo>
                    <a:pt x="58711" y="105222"/>
                  </a:lnTo>
                  <a:lnTo>
                    <a:pt x="57200" y="133476"/>
                  </a:lnTo>
                  <a:lnTo>
                    <a:pt x="49132" y="133139"/>
                  </a:lnTo>
                  <a:lnTo>
                    <a:pt x="40986" y="132965"/>
                  </a:lnTo>
                  <a:lnTo>
                    <a:pt x="32787" y="132901"/>
                  </a:lnTo>
                  <a:lnTo>
                    <a:pt x="24561" y="132892"/>
                  </a:lnTo>
                  <a:lnTo>
                    <a:pt x="21958" y="132892"/>
                  </a:lnTo>
                  <a:lnTo>
                    <a:pt x="19938" y="133476"/>
                  </a:lnTo>
                  <a:lnTo>
                    <a:pt x="17627" y="130873"/>
                  </a:lnTo>
                  <a:lnTo>
                    <a:pt x="17458" y="125747"/>
                  </a:lnTo>
                  <a:lnTo>
                    <a:pt x="17372" y="117833"/>
                  </a:lnTo>
                  <a:lnTo>
                    <a:pt x="17340" y="109867"/>
                  </a:lnTo>
                  <a:lnTo>
                    <a:pt x="17335" y="104584"/>
                  </a:lnTo>
                  <a:lnTo>
                    <a:pt x="17742" y="80930"/>
                  </a:lnTo>
                  <a:lnTo>
                    <a:pt x="18637" y="55538"/>
                  </a:lnTo>
                  <a:lnTo>
                    <a:pt x="19532" y="30473"/>
                  </a:lnTo>
                  <a:lnTo>
                    <a:pt x="19938" y="7797"/>
                  </a:lnTo>
                  <a:lnTo>
                    <a:pt x="17335" y="4317"/>
                  </a:lnTo>
                  <a:lnTo>
                    <a:pt x="15024" y="1727"/>
                  </a:lnTo>
                  <a:lnTo>
                    <a:pt x="10972" y="1727"/>
                  </a:lnTo>
                  <a:lnTo>
                    <a:pt x="7797" y="1727"/>
                  </a:lnTo>
                  <a:lnTo>
                    <a:pt x="5194" y="1727"/>
                  </a:lnTo>
                  <a:lnTo>
                    <a:pt x="2895" y="4038"/>
                  </a:lnTo>
                  <a:lnTo>
                    <a:pt x="2403" y="35446"/>
                  </a:lnTo>
                  <a:lnTo>
                    <a:pt x="1619" y="84540"/>
                  </a:lnTo>
                  <a:lnTo>
                    <a:pt x="891" y="133686"/>
                  </a:lnTo>
                  <a:lnTo>
                    <a:pt x="571" y="165252"/>
                  </a:lnTo>
                  <a:lnTo>
                    <a:pt x="482" y="178759"/>
                  </a:lnTo>
                  <a:lnTo>
                    <a:pt x="285" y="199386"/>
                  </a:lnTo>
                  <a:lnTo>
                    <a:pt x="89" y="220066"/>
                  </a:lnTo>
                  <a:lnTo>
                    <a:pt x="0" y="233730"/>
                  </a:lnTo>
                  <a:lnTo>
                    <a:pt x="2814" y="236467"/>
                  </a:lnTo>
                  <a:lnTo>
                    <a:pt x="8450" y="237847"/>
                  </a:lnTo>
                  <a:lnTo>
                    <a:pt x="13978" y="236086"/>
                  </a:lnTo>
                  <a:lnTo>
                    <a:pt x="16471" y="229400"/>
                  </a:lnTo>
                  <a:lnTo>
                    <a:pt x="16471" y="147916"/>
                  </a:lnTo>
                  <a:lnTo>
                    <a:pt x="57784" y="147916"/>
                  </a:lnTo>
                  <a:close/>
                </a:path>
              </a:pathLst>
            </a:custGeom>
            <a:ln w="20015">
              <a:solidFill>
                <a:srgbClr val="333333"/>
              </a:solidFill>
            </a:ln>
          </p:spPr>
          <p:txBody>
            <a:bodyPr wrap="square" lIns="0" tIns="0" rIns="0" bIns="0" rtlCol="0"/>
            <a:lstStyle/>
            <a:p>
              <a:endParaRPr/>
            </a:p>
          </p:txBody>
        </p:sp>
        <p:pic>
          <p:nvPicPr>
            <p:cNvPr id="31" name="object 31"/>
            <p:cNvPicPr/>
            <p:nvPr/>
          </p:nvPicPr>
          <p:blipFill>
            <a:blip r:embed="rId16" cstate="print"/>
            <a:stretch>
              <a:fillRect/>
            </a:stretch>
          </p:blipFill>
          <p:spPr>
            <a:xfrm>
              <a:off x="6874231" y="5442055"/>
              <a:ext cx="87896" cy="253174"/>
            </a:xfrm>
            <a:prstGeom prst="rect">
              <a:avLst/>
            </a:prstGeom>
          </p:spPr>
        </p:pic>
        <p:sp>
          <p:nvSpPr>
            <p:cNvPr id="32" name="object 32"/>
            <p:cNvSpPr/>
            <p:nvPr/>
          </p:nvSpPr>
          <p:spPr>
            <a:xfrm>
              <a:off x="7010201" y="5458710"/>
              <a:ext cx="66040" cy="234950"/>
            </a:xfrm>
            <a:custGeom>
              <a:avLst/>
              <a:gdLst/>
              <a:ahLst/>
              <a:cxnLst/>
              <a:rect l="l" t="t" r="r" b="b"/>
              <a:pathLst>
                <a:path w="66040" h="234950">
                  <a:moveTo>
                    <a:pt x="0" y="233159"/>
                  </a:moveTo>
                  <a:lnTo>
                    <a:pt x="2311" y="234594"/>
                  </a:lnTo>
                  <a:lnTo>
                    <a:pt x="2895" y="234886"/>
                  </a:lnTo>
                  <a:lnTo>
                    <a:pt x="5486" y="234886"/>
                  </a:lnTo>
                  <a:lnTo>
                    <a:pt x="8369" y="234886"/>
                  </a:lnTo>
                  <a:lnTo>
                    <a:pt x="12712" y="234010"/>
                  </a:lnTo>
                  <a:lnTo>
                    <a:pt x="14452" y="231127"/>
                  </a:lnTo>
                  <a:lnTo>
                    <a:pt x="14281" y="218514"/>
                  </a:lnTo>
                  <a:lnTo>
                    <a:pt x="14224" y="199315"/>
                  </a:lnTo>
                  <a:lnTo>
                    <a:pt x="14637" y="161011"/>
                  </a:lnTo>
                  <a:lnTo>
                    <a:pt x="35763" y="121865"/>
                  </a:lnTo>
                  <a:lnTo>
                    <a:pt x="51606" y="102490"/>
                  </a:lnTo>
                  <a:lnTo>
                    <a:pt x="62086" y="79755"/>
                  </a:lnTo>
                  <a:lnTo>
                    <a:pt x="65874" y="56045"/>
                  </a:lnTo>
                  <a:lnTo>
                    <a:pt x="62018" y="35182"/>
                  </a:lnTo>
                  <a:lnTo>
                    <a:pt x="51279" y="17468"/>
                  </a:lnTo>
                  <a:lnTo>
                    <a:pt x="34906" y="5174"/>
                  </a:lnTo>
                  <a:lnTo>
                    <a:pt x="14147" y="571"/>
                  </a:lnTo>
                  <a:lnTo>
                    <a:pt x="10693" y="571"/>
                  </a:lnTo>
                  <a:lnTo>
                    <a:pt x="3454" y="0"/>
                  </a:lnTo>
                  <a:lnTo>
                    <a:pt x="790" y="81173"/>
                  </a:lnTo>
                  <a:lnTo>
                    <a:pt x="233" y="127709"/>
                  </a:lnTo>
                  <a:lnTo>
                    <a:pt x="0" y="158318"/>
                  </a:lnTo>
                  <a:lnTo>
                    <a:pt x="0" y="233159"/>
                  </a:lnTo>
                  <a:close/>
                </a:path>
                <a:path w="66040" h="234950">
                  <a:moveTo>
                    <a:pt x="17335" y="15887"/>
                  </a:moveTo>
                  <a:lnTo>
                    <a:pt x="30531" y="20365"/>
                  </a:lnTo>
                  <a:lnTo>
                    <a:pt x="40122" y="31342"/>
                  </a:lnTo>
                  <a:lnTo>
                    <a:pt x="45974" y="45135"/>
                  </a:lnTo>
                  <a:lnTo>
                    <a:pt x="47955" y="58064"/>
                  </a:lnTo>
                  <a:lnTo>
                    <a:pt x="46159" y="74420"/>
                  </a:lnTo>
                  <a:lnTo>
                    <a:pt x="21386" y="114122"/>
                  </a:lnTo>
                  <a:lnTo>
                    <a:pt x="17335" y="116141"/>
                  </a:lnTo>
                  <a:lnTo>
                    <a:pt x="15316" y="116141"/>
                  </a:lnTo>
                  <a:lnTo>
                    <a:pt x="17335" y="15887"/>
                  </a:lnTo>
                  <a:close/>
                </a:path>
              </a:pathLst>
            </a:custGeom>
            <a:ln w="20015">
              <a:solidFill>
                <a:srgbClr val="333333"/>
              </a:solidFill>
            </a:ln>
          </p:spPr>
          <p:txBody>
            <a:bodyPr wrap="square" lIns="0" tIns="0" rIns="0" bIns="0" rtlCol="0"/>
            <a:lstStyle/>
            <a:p>
              <a:endParaRPr/>
            </a:p>
          </p:txBody>
        </p:sp>
        <p:pic>
          <p:nvPicPr>
            <p:cNvPr id="33" name="object 33"/>
            <p:cNvPicPr/>
            <p:nvPr/>
          </p:nvPicPr>
          <p:blipFill>
            <a:blip r:embed="rId17" cstate="print"/>
            <a:stretch>
              <a:fillRect/>
            </a:stretch>
          </p:blipFill>
          <p:spPr>
            <a:xfrm>
              <a:off x="7123858" y="5457351"/>
              <a:ext cx="87337" cy="235958"/>
            </a:xfrm>
            <a:prstGeom prst="rect">
              <a:avLst/>
            </a:prstGeom>
          </p:spPr>
        </p:pic>
        <p:pic>
          <p:nvPicPr>
            <p:cNvPr id="34" name="object 34"/>
            <p:cNvPicPr/>
            <p:nvPr/>
          </p:nvPicPr>
          <p:blipFill>
            <a:blip r:embed="rId18" cstate="print"/>
            <a:stretch>
              <a:fillRect/>
            </a:stretch>
          </p:blipFill>
          <p:spPr>
            <a:xfrm>
              <a:off x="7230895" y="5448114"/>
              <a:ext cx="103179" cy="234975"/>
            </a:xfrm>
            <a:prstGeom prst="rect">
              <a:avLst/>
            </a:prstGeom>
          </p:spPr>
        </p:pic>
        <p:sp>
          <p:nvSpPr>
            <p:cNvPr id="35" name="object 35"/>
            <p:cNvSpPr/>
            <p:nvPr/>
          </p:nvSpPr>
          <p:spPr>
            <a:xfrm>
              <a:off x="7379741" y="5462456"/>
              <a:ext cx="26034" cy="226060"/>
            </a:xfrm>
            <a:custGeom>
              <a:avLst/>
              <a:gdLst/>
              <a:ahLst/>
              <a:cxnLst/>
              <a:rect l="l" t="t" r="r" b="b"/>
              <a:pathLst>
                <a:path w="26034" h="226060">
                  <a:moveTo>
                    <a:pt x="0" y="220446"/>
                  </a:moveTo>
                  <a:lnTo>
                    <a:pt x="2535" y="224913"/>
                  </a:lnTo>
                  <a:lnTo>
                    <a:pt x="8156" y="225613"/>
                  </a:lnTo>
                  <a:lnTo>
                    <a:pt x="13887"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sp>
          <p:nvSpPr>
            <p:cNvPr id="36" name="object 36"/>
            <p:cNvSpPr/>
            <p:nvPr/>
          </p:nvSpPr>
          <p:spPr>
            <a:xfrm>
              <a:off x="7463249" y="5442525"/>
              <a:ext cx="86995" cy="240029"/>
            </a:xfrm>
            <a:custGeom>
              <a:avLst/>
              <a:gdLst/>
              <a:ahLst/>
              <a:cxnLst/>
              <a:rect l="l" t="t" r="r" b="b"/>
              <a:pathLst>
                <a:path w="86995" h="240029">
                  <a:moveTo>
                    <a:pt x="64427" y="182880"/>
                  </a:moveTo>
                  <a:lnTo>
                    <a:pt x="71640" y="237782"/>
                  </a:lnTo>
                  <a:lnTo>
                    <a:pt x="71945" y="239801"/>
                  </a:lnTo>
                  <a:lnTo>
                    <a:pt x="74828" y="239801"/>
                  </a:lnTo>
                  <a:lnTo>
                    <a:pt x="76555" y="239801"/>
                  </a:lnTo>
                  <a:lnTo>
                    <a:pt x="77419" y="239801"/>
                  </a:lnTo>
                  <a:lnTo>
                    <a:pt x="82918" y="239801"/>
                  </a:lnTo>
                  <a:lnTo>
                    <a:pt x="84073" y="237490"/>
                  </a:lnTo>
                  <a:lnTo>
                    <a:pt x="86093" y="232003"/>
                  </a:lnTo>
                  <a:lnTo>
                    <a:pt x="86093" y="231711"/>
                  </a:lnTo>
                  <a:lnTo>
                    <a:pt x="86385" y="231711"/>
                  </a:lnTo>
                  <a:lnTo>
                    <a:pt x="86385" y="231419"/>
                  </a:lnTo>
                  <a:lnTo>
                    <a:pt x="84658" y="212648"/>
                  </a:lnTo>
                  <a:lnTo>
                    <a:pt x="78667" y="161584"/>
                  </a:lnTo>
                  <a:lnTo>
                    <a:pt x="71834" y="110763"/>
                  </a:lnTo>
                  <a:lnTo>
                    <a:pt x="63319" y="60322"/>
                  </a:lnTo>
                  <a:lnTo>
                    <a:pt x="52285" y="10401"/>
                  </a:lnTo>
                  <a:lnTo>
                    <a:pt x="44195" y="0"/>
                  </a:lnTo>
                  <a:lnTo>
                    <a:pt x="41020" y="0"/>
                  </a:lnTo>
                  <a:lnTo>
                    <a:pt x="33794" y="0"/>
                  </a:lnTo>
                  <a:lnTo>
                    <a:pt x="31775" y="8077"/>
                  </a:lnTo>
                  <a:lnTo>
                    <a:pt x="30327" y="13576"/>
                  </a:lnTo>
                  <a:lnTo>
                    <a:pt x="29696" y="17179"/>
                  </a:lnTo>
                  <a:lnTo>
                    <a:pt x="26327" y="40260"/>
                  </a:lnTo>
                  <a:lnTo>
                    <a:pt x="17375" y="102510"/>
                  </a:lnTo>
                  <a:lnTo>
                    <a:pt x="0" y="223621"/>
                  </a:lnTo>
                  <a:lnTo>
                    <a:pt x="0" y="226517"/>
                  </a:lnTo>
                  <a:lnTo>
                    <a:pt x="2590" y="234022"/>
                  </a:lnTo>
                  <a:lnTo>
                    <a:pt x="6349" y="234022"/>
                  </a:lnTo>
                  <a:lnTo>
                    <a:pt x="14731" y="234022"/>
                  </a:lnTo>
                  <a:lnTo>
                    <a:pt x="14439" y="221602"/>
                  </a:lnTo>
                  <a:lnTo>
                    <a:pt x="15011" y="217271"/>
                  </a:lnTo>
                  <a:lnTo>
                    <a:pt x="19926" y="184619"/>
                  </a:lnTo>
                  <a:lnTo>
                    <a:pt x="21666" y="182880"/>
                  </a:lnTo>
                  <a:lnTo>
                    <a:pt x="64427" y="182880"/>
                  </a:lnTo>
                  <a:close/>
                </a:path>
                <a:path w="86995" h="240029">
                  <a:moveTo>
                    <a:pt x="42760" y="30911"/>
                  </a:moveTo>
                  <a:lnTo>
                    <a:pt x="62102" y="165836"/>
                  </a:lnTo>
                  <a:lnTo>
                    <a:pt x="25996" y="164973"/>
                  </a:lnTo>
                  <a:lnTo>
                    <a:pt x="42760" y="30911"/>
                  </a:lnTo>
                  <a:close/>
                </a:path>
              </a:pathLst>
            </a:custGeom>
            <a:ln w="20015">
              <a:solidFill>
                <a:srgbClr val="333333"/>
              </a:solidFill>
            </a:ln>
          </p:spPr>
          <p:txBody>
            <a:bodyPr wrap="square" lIns="0" tIns="0" rIns="0" bIns="0" rtlCol="0"/>
            <a:lstStyle/>
            <a:p>
              <a:endParaRPr/>
            </a:p>
          </p:txBody>
        </p:sp>
        <p:pic>
          <p:nvPicPr>
            <p:cNvPr id="37" name="object 37"/>
            <p:cNvPicPr/>
            <p:nvPr/>
          </p:nvPicPr>
          <p:blipFill>
            <a:blip r:embed="rId19" cstate="print"/>
            <a:stretch>
              <a:fillRect/>
            </a:stretch>
          </p:blipFill>
          <p:spPr>
            <a:xfrm>
              <a:off x="7588449" y="5443488"/>
              <a:ext cx="190197" cy="252031"/>
            </a:xfrm>
            <a:prstGeom prst="rect">
              <a:avLst/>
            </a:prstGeom>
          </p:spPr>
        </p:pic>
        <p:pic>
          <p:nvPicPr>
            <p:cNvPr id="38" name="object 38"/>
            <p:cNvPicPr/>
            <p:nvPr/>
          </p:nvPicPr>
          <p:blipFill>
            <a:blip r:embed="rId20" cstate="print"/>
            <a:stretch>
              <a:fillRect/>
            </a:stretch>
          </p:blipFill>
          <p:spPr>
            <a:xfrm>
              <a:off x="7802841" y="5462569"/>
              <a:ext cx="116509" cy="241617"/>
            </a:xfrm>
            <a:prstGeom prst="rect">
              <a:avLst/>
            </a:prstGeom>
          </p:spPr>
        </p:pic>
        <p:sp>
          <p:nvSpPr>
            <p:cNvPr id="39" name="object 39"/>
            <p:cNvSpPr/>
            <p:nvPr/>
          </p:nvSpPr>
          <p:spPr>
            <a:xfrm>
              <a:off x="8082992" y="5462456"/>
              <a:ext cx="26034" cy="226060"/>
            </a:xfrm>
            <a:custGeom>
              <a:avLst/>
              <a:gdLst/>
              <a:ahLst/>
              <a:cxnLst/>
              <a:rect l="l" t="t" r="r" b="b"/>
              <a:pathLst>
                <a:path w="26034" h="226060">
                  <a:moveTo>
                    <a:pt x="0" y="220446"/>
                  </a:moveTo>
                  <a:lnTo>
                    <a:pt x="2535" y="224913"/>
                  </a:lnTo>
                  <a:lnTo>
                    <a:pt x="8156" y="225613"/>
                  </a:lnTo>
                  <a:lnTo>
                    <a:pt x="13887"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pic>
          <p:nvPicPr>
            <p:cNvPr id="40" name="object 40"/>
            <p:cNvPicPr/>
            <p:nvPr/>
          </p:nvPicPr>
          <p:blipFill>
            <a:blip r:embed="rId21" cstate="print"/>
            <a:stretch>
              <a:fillRect/>
            </a:stretch>
          </p:blipFill>
          <p:spPr>
            <a:xfrm>
              <a:off x="8156477" y="5454249"/>
              <a:ext cx="126631" cy="241849"/>
            </a:xfrm>
            <a:prstGeom prst="rect">
              <a:avLst/>
            </a:prstGeom>
          </p:spPr>
        </p:pic>
        <p:pic>
          <p:nvPicPr>
            <p:cNvPr id="41" name="object 41"/>
            <p:cNvPicPr/>
            <p:nvPr/>
          </p:nvPicPr>
          <p:blipFill>
            <a:blip r:embed="rId22" cstate="print"/>
            <a:stretch>
              <a:fillRect/>
            </a:stretch>
          </p:blipFill>
          <p:spPr>
            <a:xfrm>
              <a:off x="8309905" y="5449552"/>
              <a:ext cx="112471" cy="238163"/>
            </a:xfrm>
            <a:prstGeom prst="rect">
              <a:avLst/>
            </a:prstGeom>
          </p:spPr>
        </p:pic>
        <p:sp>
          <p:nvSpPr>
            <p:cNvPr id="42" name="object 42"/>
            <p:cNvSpPr/>
            <p:nvPr/>
          </p:nvSpPr>
          <p:spPr>
            <a:xfrm>
              <a:off x="8470155" y="5453786"/>
              <a:ext cx="67945" cy="237490"/>
            </a:xfrm>
            <a:custGeom>
              <a:avLst/>
              <a:gdLst/>
              <a:ahLst/>
              <a:cxnLst/>
              <a:rect l="l" t="t" r="r" b="b"/>
              <a:pathLst>
                <a:path w="67945" h="237489">
                  <a:moveTo>
                    <a:pt x="0" y="233171"/>
                  </a:moveTo>
                  <a:lnTo>
                    <a:pt x="2019" y="236054"/>
                  </a:lnTo>
                  <a:lnTo>
                    <a:pt x="5486" y="237210"/>
                  </a:lnTo>
                  <a:lnTo>
                    <a:pt x="8674" y="237210"/>
                  </a:lnTo>
                  <a:lnTo>
                    <a:pt x="15887" y="237210"/>
                  </a:lnTo>
                  <a:lnTo>
                    <a:pt x="15024" y="231139"/>
                  </a:lnTo>
                  <a:lnTo>
                    <a:pt x="15024" y="225653"/>
                  </a:lnTo>
                  <a:lnTo>
                    <a:pt x="15421" y="201397"/>
                  </a:lnTo>
                  <a:lnTo>
                    <a:pt x="16033" y="171773"/>
                  </a:lnTo>
                  <a:lnTo>
                    <a:pt x="16645" y="146265"/>
                  </a:lnTo>
                  <a:lnTo>
                    <a:pt x="17043" y="134353"/>
                  </a:lnTo>
                  <a:lnTo>
                    <a:pt x="17043" y="131762"/>
                  </a:lnTo>
                  <a:lnTo>
                    <a:pt x="18199" y="120192"/>
                  </a:lnTo>
                  <a:lnTo>
                    <a:pt x="18783" y="117589"/>
                  </a:lnTo>
                  <a:lnTo>
                    <a:pt x="23406" y="117589"/>
                  </a:lnTo>
                  <a:lnTo>
                    <a:pt x="45072" y="151104"/>
                  </a:lnTo>
                  <a:lnTo>
                    <a:pt x="47956" y="202105"/>
                  </a:lnTo>
                  <a:lnTo>
                    <a:pt x="48539" y="214680"/>
                  </a:lnTo>
                  <a:lnTo>
                    <a:pt x="49695" y="218719"/>
                  </a:lnTo>
                  <a:lnTo>
                    <a:pt x="53454" y="218719"/>
                  </a:lnTo>
                  <a:lnTo>
                    <a:pt x="56629" y="218719"/>
                  </a:lnTo>
                  <a:lnTo>
                    <a:pt x="56908" y="218719"/>
                  </a:lnTo>
                  <a:lnTo>
                    <a:pt x="60667" y="218719"/>
                  </a:lnTo>
                  <a:lnTo>
                    <a:pt x="65303" y="218135"/>
                  </a:lnTo>
                  <a:lnTo>
                    <a:pt x="65303" y="213232"/>
                  </a:lnTo>
                  <a:lnTo>
                    <a:pt x="65303" y="210921"/>
                  </a:lnTo>
                  <a:lnTo>
                    <a:pt x="65303" y="209181"/>
                  </a:lnTo>
                  <a:lnTo>
                    <a:pt x="63563" y="195884"/>
                  </a:lnTo>
                  <a:lnTo>
                    <a:pt x="63563" y="194170"/>
                  </a:lnTo>
                  <a:lnTo>
                    <a:pt x="63021" y="175914"/>
                  </a:lnTo>
                  <a:lnTo>
                    <a:pt x="59336" y="132482"/>
                  </a:lnTo>
                  <a:lnTo>
                    <a:pt x="43053" y="104597"/>
                  </a:lnTo>
                  <a:lnTo>
                    <a:pt x="54930" y="92911"/>
                  </a:lnTo>
                  <a:lnTo>
                    <a:pt x="62476" y="78301"/>
                  </a:lnTo>
                  <a:lnTo>
                    <a:pt x="66446" y="62177"/>
                  </a:lnTo>
                  <a:lnTo>
                    <a:pt x="67602" y="45948"/>
                  </a:lnTo>
                  <a:lnTo>
                    <a:pt x="67602" y="42760"/>
                  </a:lnTo>
                  <a:lnTo>
                    <a:pt x="64523" y="25353"/>
                  </a:lnTo>
                  <a:lnTo>
                    <a:pt x="55757" y="11845"/>
                  </a:lnTo>
                  <a:lnTo>
                    <a:pt x="42007" y="3105"/>
                  </a:lnTo>
                  <a:lnTo>
                    <a:pt x="23977" y="0"/>
                  </a:lnTo>
                  <a:lnTo>
                    <a:pt x="21082" y="0"/>
                  </a:lnTo>
                  <a:lnTo>
                    <a:pt x="9537" y="0"/>
                  </a:lnTo>
                  <a:lnTo>
                    <a:pt x="4622" y="0"/>
                  </a:lnTo>
                  <a:lnTo>
                    <a:pt x="4038" y="13296"/>
                  </a:lnTo>
                  <a:lnTo>
                    <a:pt x="2678" y="62144"/>
                  </a:lnTo>
                  <a:lnTo>
                    <a:pt x="1371" y="111099"/>
                  </a:lnTo>
                  <a:lnTo>
                    <a:pt x="388" y="160054"/>
                  </a:lnTo>
                  <a:lnTo>
                    <a:pt x="0" y="208902"/>
                  </a:lnTo>
                  <a:lnTo>
                    <a:pt x="0" y="233171"/>
                  </a:lnTo>
                  <a:close/>
                </a:path>
                <a:path w="67945" h="237489">
                  <a:moveTo>
                    <a:pt x="18783" y="94475"/>
                  </a:moveTo>
                  <a:lnTo>
                    <a:pt x="19138" y="75925"/>
                  </a:lnTo>
                  <a:lnTo>
                    <a:pt x="19897" y="58294"/>
                  </a:lnTo>
                  <a:lnTo>
                    <a:pt x="20604" y="40770"/>
                  </a:lnTo>
                  <a:lnTo>
                    <a:pt x="20802" y="22542"/>
                  </a:lnTo>
                  <a:lnTo>
                    <a:pt x="20802" y="17627"/>
                  </a:lnTo>
                  <a:lnTo>
                    <a:pt x="23685" y="15024"/>
                  </a:lnTo>
                  <a:lnTo>
                    <a:pt x="28028" y="15024"/>
                  </a:lnTo>
                  <a:lnTo>
                    <a:pt x="38538" y="17945"/>
                  </a:lnTo>
                  <a:lnTo>
                    <a:pt x="45612" y="25390"/>
                  </a:lnTo>
                  <a:lnTo>
                    <a:pt x="49599" y="35383"/>
                  </a:lnTo>
                  <a:lnTo>
                    <a:pt x="50850" y="45948"/>
                  </a:lnTo>
                  <a:lnTo>
                    <a:pt x="49311" y="59541"/>
                  </a:lnTo>
                  <a:lnTo>
                    <a:pt x="44386" y="76495"/>
                  </a:lnTo>
                  <a:lnTo>
                    <a:pt x="35613" y="90957"/>
                  </a:lnTo>
                  <a:lnTo>
                    <a:pt x="22529" y="97078"/>
                  </a:lnTo>
                  <a:lnTo>
                    <a:pt x="20802" y="97078"/>
                  </a:lnTo>
                  <a:lnTo>
                    <a:pt x="18783" y="96799"/>
                  </a:lnTo>
                  <a:lnTo>
                    <a:pt x="18783" y="94475"/>
                  </a:lnTo>
                  <a:close/>
                </a:path>
              </a:pathLst>
            </a:custGeom>
            <a:ln w="20015">
              <a:solidFill>
                <a:srgbClr val="333333"/>
              </a:solidFill>
            </a:ln>
          </p:spPr>
          <p:txBody>
            <a:bodyPr wrap="square" lIns="0" tIns="0" rIns="0" bIns="0" rtlCol="0"/>
            <a:lstStyle/>
            <a:p>
              <a:endParaRPr/>
            </a:p>
          </p:txBody>
        </p:sp>
        <p:pic>
          <p:nvPicPr>
            <p:cNvPr id="43" name="object 43"/>
            <p:cNvPicPr/>
            <p:nvPr/>
          </p:nvPicPr>
          <p:blipFill>
            <a:blip r:embed="rId17" cstate="print"/>
            <a:stretch>
              <a:fillRect/>
            </a:stretch>
          </p:blipFill>
          <p:spPr>
            <a:xfrm>
              <a:off x="8585536" y="5457351"/>
              <a:ext cx="87337" cy="235958"/>
            </a:xfrm>
            <a:prstGeom prst="rect">
              <a:avLst/>
            </a:prstGeom>
          </p:spPr>
        </p:pic>
        <p:sp>
          <p:nvSpPr>
            <p:cNvPr id="44" name="object 44"/>
            <p:cNvSpPr/>
            <p:nvPr/>
          </p:nvSpPr>
          <p:spPr>
            <a:xfrm>
              <a:off x="8709683" y="5448011"/>
              <a:ext cx="78740" cy="243204"/>
            </a:xfrm>
            <a:custGeom>
              <a:avLst/>
              <a:gdLst/>
              <a:ahLst/>
              <a:cxnLst/>
              <a:rect l="l" t="t" r="r" b="b"/>
              <a:pathLst>
                <a:path w="78740" h="243204">
                  <a:moveTo>
                    <a:pt x="0" y="230847"/>
                  </a:moveTo>
                  <a:lnTo>
                    <a:pt x="0" y="241541"/>
                  </a:lnTo>
                  <a:lnTo>
                    <a:pt x="6070" y="242989"/>
                  </a:lnTo>
                  <a:lnTo>
                    <a:pt x="44939" y="229309"/>
                  </a:lnTo>
                  <a:lnTo>
                    <a:pt x="74182" y="167763"/>
                  </a:lnTo>
                  <a:lnTo>
                    <a:pt x="78295" y="127126"/>
                  </a:lnTo>
                  <a:lnTo>
                    <a:pt x="77915" y="96212"/>
                  </a:lnTo>
                  <a:lnTo>
                    <a:pt x="62086" y="34815"/>
                  </a:lnTo>
                  <a:lnTo>
                    <a:pt x="36242" y="5481"/>
                  </a:lnTo>
                  <a:lnTo>
                    <a:pt x="10972" y="0"/>
                  </a:lnTo>
                  <a:lnTo>
                    <a:pt x="8369" y="0"/>
                  </a:lnTo>
                  <a:lnTo>
                    <a:pt x="2311" y="2590"/>
                  </a:lnTo>
                  <a:lnTo>
                    <a:pt x="0" y="9245"/>
                  </a:lnTo>
                  <a:lnTo>
                    <a:pt x="0" y="15608"/>
                  </a:lnTo>
                  <a:lnTo>
                    <a:pt x="0" y="16763"/>
                  </a:lnTo>
                  <a:lnTo>
                    <a:pt x="157" y="49402"/>
                  </a:lnTo>
                  <a:lnTo>
                    <a:pt x="209" y="99136"/>
                  </a:lnTo>
                  <a:lnTo>
                    <a:pt x="157" y="148926"/>
                  </a:lnTo>
                  <a:lnTo>
                    <a:pt x="0" y="181736"/>
                  </a:lnTo>
                  <a:lnTo>
                    <a:pt x="0" y="230847"/>
                  </a:lnTo>
                  <a:close/>
                </a:path>
              </a:pathLst>
            </a:custGeom>
            <a:ln w="20015">
              <a:solidFill>
                <a:srgbClr val="333333"/>
              </a:solidFill>
            </a:ln>
          </p:spPr>
          <p:txBody>
            <a:bodyPr wrap="square" lIns="0" tIns="0" rIns="0" bIns="0" rtlCol="0"/>
            <a:lstStyle/>
            <a:p>
              <a:endParaRPr/>
            </a:p>
          </p:txBody>
        </p:sp>
        <p:pic>
          <p:nvPicPr>
            <p:cNvPr id="45" name="object 45"/>
            <p:cNvPicPr/>
            <p:nvPr/>
          </p:nvPicPr>
          <p:blipFill>
            <a:blip r:embed="rId23" cstate="print"/>
            <a:stretch>
              <a:fillRect/>
            </a:stretch>
          </p:blipFill>
          <p:spPr>
            <a:xfrm>
              <a:off x="8715900" y="5456495"/>
              <a:ext cx="65905" cy="226593"/>
            </a:xfrm>
            <a:prstGeom prst="rect">
              <a:avLst/>
            </a:prstGeom>
          </p:spPr>
        </p:pic>
        <p:sp>
          <p:nvSpPr>
            <p:cNvPr id="46" name="object 46"/>
            <p:cNvSpPr/>
            <p:nvPr/>
          </p:nvSpPr>
          <p:spPr>
            <a:xfrm>
              <a:off x="8846057" y="5462456"/>
              <a:ext cx="26034" cy="226060"/>
            </a:xfrm>
            <a:custGeom>
              <a:avLst/>
              <a:gdLst/>
              <a:ahLst/>
              <a:cxnLst/>
              <a:rect l="l" t="t" r="r" b="b"/>
              <a:pathLst>
                <a:path w="26034" h="226060">
                  <a:moveTo>
                    <a:pt x="0" y="220446"/>
                  </a:moveTo>
                  <a:lnTo>
                    <a:pt x="2535" y="224913"/>
                  </a:lnTo>
                  <a:lnTo>
                    <a:pt x="8156" y="225613"/>
                  </a:lnTo>
                  <a:lnTo>
                    <a:pt x="13887"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pic>
          <p:nvPicPr>
            <p:cNvPr id="47" name="object 47"/>
            <p:cNvPicPr/>
            <p:nvPr/>
          </p:nvPicPr>
          <p:blipFill>
            <a:blip r:embed="rId17" cstate="print"/>
            <a:stretch>
              <a:fillRect/>
            </a:stretch>
          </p:blipFill>
          <p:spPr>
            <a:xfrm>
              <a:off x="8919543" y="5457351"/>
              <a:ext cx="87337" cy="235958"/>
            </a:xfrm>
            <a:prstGeom prst="rect">
              <a:avLst/>
            </a:prstGeom>
          </p:spPr>
        </p:pic>
        <p:pic>
          <p:nvPicPr>
            <p:cNvPr id="48" name="object 48"/>
            <p:cNvPicPr/>
            <p:nvPr/>
          </p:nvPicPr>
          <p:blipFill>
            <a:blip r:embed="rId24" cstate="print"/>
            <a:stretch>
              <a:fillRect/>
            </a:stretch>
          </p:blipFill>
          <p:spPr>
            <a:xfrm>
              <a:off x="9044944" y="5454249"/>
              <a:ext cx="126631" cy="241849"/>
            </a:xfrm>
            <a:prstGeom prst="rect">
              <a:avLst/>
            </a:prstGeom>
          </p:spPr>
        </p:pic>
        <p:pic>
          <p:nvPicPr>
            <p:cNvPr id="49" name="object 49"/>
            <p:cNvPicPr/>
            <p:nvPr/>
          </p:nvPicPr>
          <p:blipFill>
            <a:blip r:embed="rId15" cstate="print"/>
            <a:stretch>
              <a:fillRect/>
            </a:stretch>
          </p:blipFill>
          <p:spPr>
            <a:xfrm>
              <a:off x="9195753" y="5447227"/>
              <a:ext cx="91960" cy="222858"/>
            </a:xfrm>
            <a:prstGeom prst="rect">
              <a:avLst/>
            </a:prstGeom>
          </p:spPr>
        </p:pic>
        <p:pic>
          <p:nvPicPr>
            <p:cNvPr id="50" name="object 50"/>
            <p:cNvPicPr/>
            <p:nvPr/>
          </p:nvPicPr>
          <p:blipFill>
            <a:blip r:embed="rId25" cstate="print"/>
            <a:stretch>
              <a:fillRect/>
            </a:stretch>
          </p:blipFill>
          <p:spPr>
            <a:xfrm>
              <a:off x="9314219" y="5442055"/>
              <a:ext cx="87896" cy="253174"/>
            </a:xfrm>
            <a:prstGeom prst="rect">
              <a:avLst/>
            </a:prstGeom>
          </p:spPr>
        </p:pic>
        <p:sp>
          <p:nvSpPr>
            <p:cNvPr id="51" name="object 51"/>
            <p:cNvSpPr/>
            <p:nvPr/>
          </p:nvSpPr>
          <p:spPr>
            <a:xfrm>
              <a:off x="6418247" y="6098599"/>
              <a:ext cx="1270" cy="1270"/>
            </a:xfrm>
            <a:custGeom>
              <a:avLst/>
              <a:gdLst/>
              <a:ahLst/>
              <a:cxnLst/>
              <a:rect l="l" t="t" r="r" b="b"/>
              <a:pathLst>
                <a:path w="1270" h="1270">
                  <a:moveTo>
                    <a:pt x="330" y="0"/>
                  </a:moveTo>
                  <a:lnTo>
                    <a:pt x="0" y="546"/>
                  </a:lnTo>
                  <a:lnTo>
                    <a:pt x="114" y="990"/>
                  </a:lnTo>
                  <a:lnTo>
                    <a:pt x="990" y="749"/>
                  </a:lnTo>
                  <a:lnTo>
                    <a:pt x="876" y="317"/>
                  </a:lnTo>
                  <a:lnTo>
                    <a:pt x="330" y="0"/>
                  </a:lnTo>
                  <a:close/>
                </a:path>
              </a:pathLst>
            </a:custGeom>
            <a:solidFill>
              <a:srgbClr val="FBCA12"/>
            </a:solidFill>
          </p:spPr>
          <p:txBody>
            <a:bodyPr wrap="square" lIns="0" tIns="0" rIns="0" bIns="0" rtlCol="0"/>
            <a:lstStyle/>
            <a:p>
              <a:endParaRPr/>
            </a:p>
          </p:txBody>
        </p:sp>
        <p:sp>
          <p:nvSpPr>
            <p:cNvPr id="52" name="object 52"/>
            <p:cNvSpPr/>
            <p:nvPr/>
          </p:nvSpPr>
          <p:spPr>
            <a:xfrm>
              <a:off x="6121062" y="6082528"/>
              <a:ext cx="476884" cy="215900"/>
            </a:xfrm>
            <a:custGeom>
              <a:avLst/>
              <a:gdLst/>
              <a:ahLst/>
              <a:cxnLst/>
              <a:rect l="l" t="t" r="r" b="b"/>
              <a:pathLst>
                <a:path w="476884" h="215900">
                  <a:moveTo>
                    <a:pt x="375676" y="0"/>
                  </a:moveTo>
                  <a:lnTo>
                    <a:pt x="299250" y="4778"/>
                  </a:lnTo>
                  <a:lnTo>
                    <a:pt x="206989" y="17747"/>
                  </a:lnTo>
                  <a:lnTo>
                    <a:pt x="150814" y="31568"/>
                  </a:lnTo>
                  <a:lnTo>
                    <a:pt x="107842" y="54791"/>
                  </a:lnTo>
                  <a:lnTo>
                    <a:pt x="55194" y="95964"/>
                  </a:lnTo>
                  <a:lnTo>
                    <a:pt x="14123" y="124846"/>
                  </a:lnTo>
                  <a:lnTo>
                    <a:pt x="0" y="142716"/>
                  </a:lnTo>
                  <a:lnTo>
                    <a:pt x="12431" y="156989"/>
                  </a:lnTo>
                  <a:lnTo>
                    <a:pt x="51028" y="175085"/>
                  </a:lnTo>
                  <a:lnTo>
                    <a:pt x="211371" y="204256"/>
                  </a:lnTo>
                  <a:lnTo>
                    <a:pt x="302309" y="215528"/>
                  </a:lnTo>
                  <a:lnTo>
                    <a:pt x="357582" y="210293"/>
                  </a:lnTo>
                  <a:lnTo>
                    <a:pt x="410933" y="189944"/>
                  </a:lnTo>
                  <a:lnTo>
                    <a:pt x="454396" y="177265"/>
                  </a:lnTo>
                  <a:lnTo>
                    <a:pt x="474554" y="160567"/>
                  </a:lnTo>
                  <a:lnTo>
                    <a:pt x="476509" y="128627"/>
                  </a:lnTo>
                  <a:lnTo>
                    <a:pt x="465366" y="70221"/>
                  </a:lnTo>
                  <a:lnTo>
                    <a:pt x="443160" y="26586"/>
                  </a:lnTo>
                  <a:lnTo>
                    <a:pt x="418455" y="5224"/>
                  </a:lnTo>
                  <a:lnTo>
                    <a:pt x="375676" y="0"/>
                  </a:lnTo>
                  <a:close/>
                </a:path>
              </a:pathLst>
            </a:custGeom>
            <a:solidFill>
              <a:srgbClr val="2D2C27"/>
            </a:solidFill>
          </p:spPr>
          <p:txBody>
            <a:bodyPr wrap="square" lIns="0" tIns="0" rIns="0" bIns="0" rtlCol="0"/>
            <a:lstStyle/>
            <a:p>
              <a:endParaRPr/>
            </a:p>
          </p:txBody>
        </p:sp>
        <p:sp>
          <p:nvSpPr>
            <p:cNvPr id="53" name="object 53"/>
            <p:cNvSpPr/>
            <p:nvPr/>
          </p:nvSpPr>
          <p:spPr>
            <a:xfrm>
              <a:off x="6152794" y="6113805"/>
              <a:ext cx="439420" cy="151765"/>
            </a:xfrm>
            <a:custGeom>
              <a:avLst/>
              <a:gdLst/>
              <a:ahLst/>
              <a:cxnLst/>
              <a:rect l="l" t="t" r="r" b="b"/>
              <a:pathLst>
                <a:path w="439420" h="151764">
                  <a:moveTo>
                    <a:pt x="1689" y="113804"/>
                  </a:moveTo>
                  <a:lnTo>
                    <a:pt x="1219" y="113334"/>
                  </a:lnTo>
                  <a:lnTo>
                    <a:pt x="1219" y="114274"/>
                  </a:lnTo>
                  <a:lnTo>
                    <a:pt x="1689" y="114261"/>
                  </a:lnTo>
                  <a:lnTo>
                    <a:pt x="1689" y="113804"/>
                  </a:lnTo>
                  <a:close/>
                </a:path>
                <a:path w="439420" h="151764">
                  <a:moveTo>
                    <a:pt x="1866" y="135864"/>
                  </a:moveTo>
                  <a:lnTo>
                    <a:pt x="1854" y="134937"/>
                  </a:lnTo>
                  <a:lnTo>
                    <a:pt x="1384" y="133997"/>
                  </a:lnTo>
                  <a:lnTo>
                    <a:pt x="457" y="134467"/>
                  </a:lnTo>
                  <a:lnTo>
                    <a:pt x="0" y="134937"/>
                  </a:lnTo>
                  <a:lnTo>
                    <a:pt x="0" y="136347"/>
                  </a:lnTo>
                  <a:lnTo>
                    <a:pt x="469" y="136817"/>
                  </a:lnTo>
                  <a:lnTo>
                    <a:pt x="1409" y="136804"/>
                  </a:lnTo>
                  <a:lnTo>
                    <a:pt x="1397" y="136334"/>
                  </a:lnTo>
                  <a:lnTo>
                    <a:pt x="1866" y="135864"/>
                  </a:lnTo>
                  <a:close/>
                </a:path>
                <a:path w="439420" h="151764">
                  <a:moveTo>
                    <a:pt x="3670" y="125514"/>
                  </a:moveTo>
                  <a:lnTo>
                    <a:pt x="3657" y="124587"/>
                  </a:lnTo>
                  <a:lnTo>
                    <a:pt x="3175" y="123647"/>
                  </a:lnTo>
                  <a:lnTo>
                    <a:pt x="2717" y="123177"/>
                  </a:lnTo>
                  <a:lnTo>
                    <a:pt x="2247" y="123190"/>
                  </a:lnTo>
                  <a:lnTo>
                    <a:pt x="1308" y="123659"/>
                  </a:lnTo>
                  <a:lnTo>
                    <a:pt x="838" y="124599"/>
                  </a:lnTo>
                  <a:lnTo>
                    <a:pt x="850" y="125539"/>
                  </a:lnTo>
                  <a:lnTo>
                    <a:pt x="850" y="126009"/>
                  </a:lnTo>
                  <a:lnTo>
                    <a:pt x="1333" y="126479"/>
                  </a:lnTo>
                  <a:lnTo>
                    <a:pt x="2273" y="126466"/>
                  </a:lnTo>
                  <a:lnTo>
                    <a:pt x="3200" y="125984"/>
                  </a:lnTo>
                  <a:lnTo>
                    <a:pt x="3670" y="125514"/>
                  </a:lnTo>
                  <a:close/>
                </a:path>
                <a:path w="439420" h="151764">
                  <a:moveTo>
                    <a:pt x="5778" y="95465"/>
                  </a:moveTo>
                  <a:lnTo>
                    <a:pt x="5765" y="94513"/>
                  </a:lnTo>
                  <a:lnTo>
                    <a:pt x="5295" y="93586"/>
                  </a:lnTo>
                  <a:lnTo>
                    <a:pt x="4813" y="93116"/>
                  </a:lnTo>
                  <a:lnTo>
                    <a:pt x="3886" y="93599"/>
                  </a:lnTo>
                  <a:lnTo>
                    <a:pt x="2946" y="94068"/>
                  </a:lnTo>
                  <a:lnTo>
                    <a:pt x="2476" y="94551"/>
                  </a:lnTo>
                  <a:lnTo>
                    <a:pt x="2946" y="95008"/>
                  </a:lnTo>
                  <a:lnTo>
                    <a:pt x="3416" y="95948"/>
                  </a:lnTo>
                  <a:lnTo>
                    <a:pt x="3898" y="96405"/>
                  </a:lnTo>
                  <a:lnTo>
                    <a:pt x="4838" y="95935"/>
                  </a:lnTo>
                  <a:lnTo>
                    <a:pt x="5778" y="95935"/>
                  </a:lnTo>
                  <a:lnTo>
                    <a:pt x="5778" y="95465"/>
                  </a:lnTo>
                  <a:close/>
                </a:path>
                <a:path w="439420" h="151764">
                  <a:moveTo>
                    <a:pt x="7099" y="143789"/>
                  </a:moveTo>
                  <a:lnTo>
                    <a:pt x="6629" y="143332"/>
                  </a:lnTo>
                  <a:lnTo>
                    <a:pt x="6172" y="143802"/>
                  </a:lnTo>
                  <a:lnTo>
                    <a:pt x="7099" y="143789"/>
                  </a:lnTo>
                  <a:close/>
                </a:path>
                <a:path w="439420" h="151764">
                  <a:moveTo>
                    <a:pt x="9461" y="88392"/>
                  </a:moveTo>
                  <a:lnTo>
                    <a:pt x="8991" y="87922"/>
                  </a:lnTo>
                  <a:lnTo>
                    <a:pt x="8521" y="87922"/>
                  </a:lnTo>
                  <a:lnTo>
                    <a:pt x="8064" y="87464"/>
                  </a:lnTo>
                  <a:lnTo>
                    <a:pt x="8064" y="87934"/>
                  </a:lnTo>
                  <a:lnTo>
                    <a:pt x="7594" y="88404"/>
                  </a:lnTo>
                  <a:lnTo>
                    <a:pt x="7594" y="88874"/>
                  </a:lnTo>
                  <a:lnTo>
                    <a:pt x="8077" y="89344"/>
                  </a:lnTo>
                  <a:lnTo>
                    <a:pt x="8534" y="89801"/>
                  </a:lnTo>
                  <a:lnTo>
                    <a:pt x="9004" y="89331"/>
                  </a:lnTo>
                  <a:lnTo>
                    <a:pt x="9461" y="88392"/>
                  </a:lnTo>
                  <a:close/>
                </a:path>
                <a:path w="439420" h="151764">
                  <a:moveTo>
                    <a:pt x="10680" y="121246"/>
                  </a:moveTo>
                  <a:lnTo>
                    <a:pt x="10210" y="121246"/>
                  </a:lnTo>
                  <a:lnTo>
                    <a:pt x="9740" y="120777"/>
                  </a:lnTo>
                  <a:lnTo>
                    <a:pt x="8801" y="120777"/>
                  </a:lnTo>
                  <a:lnTo>
                    <a:pt x="8343" y="121246"/>
                  </a:lnTo>
                  <a:lnTo>
                    <a:pt x="8343" y="122199"/>
                  </a:lnTo>
                  <a:lnTo>
                    <a:pt x="9753" y="122186"/>
                  </a:lnTo>
                  <a:lnTo>
                    <a:pt x="10680" y="121246"/>
                  </a:lnTo>
                  <a:close/>
                </a:path>
                <a:path w="439420" h="151764">
                  <a:moveTo>
                    <a:pt x="12674" y="77114"/>
                  </a:moveTo>
                  <a:lnTo>
                    <a:pt x="12661" y="75704"/>
                  </a:lnTo>
                  <a:lnTo>
                    <a:pt x="10782" y="75717"/>
                  </a:lnTo>
                  <a:lnTo>
                    <a:pt x="9372" y="75730"/>
                  </a:lnTo>
                  <a:lnTo>
                    <a:pt x="8445" y="76669"/>
                  </a:lnTo>
                  <a:lnTo>
                    <a:pt x="7988" y="77622"/>
                  </a:lnTo>
                  <a:lnTo>
                    <a:pt x="8001" y="79489"/>
                  </a:lnTo>
                  <a:lnTo>
                    <a:pt x="9410" y="79959"/>
                  </a:lnTo>
                  <a:lnTo>
                    <a:pt x="10350" y="80416"/>
                  </a:lnTo>
                  <a:lnTo>
                    <a:pt x="12230" y="80873"/>
                  </a:lnTo>
                  <a:lnTo>
                    <a:pt x="12217" y="79933"/>
                  </a:lnTo>
                  <a:lnTo>
                    <a:pt x="12674" y="78511"/>
                  </a:lnTo>
                  <a:lnTo>
                    <a:pt x="12674" y="77114"/>
                  </a:lnTo>
                  <a:close/>
                </a:path>
                <a:path w="439420" h="151764">
                  <a:moveTo>
                    <a:pt x="15773" y="113690"/>
                  </a:moveTo>
                  <a:lnTo>
                    <a:pt x="15303" y="113220"/>
                  </a:lnTo>
                  <a:lnTo>
                    <a:pt x="15303" y="113690"/>
                  </a:lnTo>
                  <a:lnTo>
                    <a:pt x="15773" y="113690"/>
                  </a:lnTo>
                  <a:close/>
                </a:path>
                <a:path w="439420" h="151764">
                  <a:moveTo>
                    <a:pt x="29210" y="91973"/>
                  </a:moveTo>
                  <a:lnTo>
                    <a:pt x="28740" y="91973"/>
                  </a:lnTo>
                  <a:lnTo>
                    <a:pt x="28740" y="92456"/>
                  </a:lnTo>
                  <a:lnTo>
                    <a:pt x="29210" y="92456"/>
                  </a:lnTo>
                  <a:lnTo>
                    <a:pt x="29210" y="91973"/>
                  </a:lnTo>
                  <a:close/>
                </a:path>
                <a:path w="439420" h="151764">
                  <a:moveTo>
                    <a:pt x="33502" y="99936"/>
                  </a:moveTo>
                  <a:lnTo>
                    <a:pt x="33489" y="99009"/>
                  </a:lnTo>
                  <a:lnTo>
                    <a:pt x="33007" y="98539"/>
                  </a:lnTo>
                  <a:lnTo>
                    <a:pt x="32550" y="98539"/>
                  </a:lnTo>
                  <a:lnTo>
                    <a:pt x="31153" y="98552"/>
                  </a:lnTo>
                  <a:lnTo>
                    <a:pt x="30683" y="99021"/>
                  </a:lnTo>
                  <a:lnTo>
                    <a:pt x="30683" y="100888"/>
                  </a:lnTo>
                  <a:lnTo>
                    <a:pt x="31635" y="101358"/>
                  </a:lnTo>
                  <a:lnTo>
                    <a:pt x="32092" y="101358"/>
                  </a:lnTo>
                  <a:lnTo>
                    <a:pt x="33032" y="101346"/>
                  </a:lnTo>
                  <a:lnTo>
                    <a:pt x="33502" y="100876"/>
                  </a:lnTo>
                  <a:lnTo>
                    <a:pt x="33502" y="99936"/>
                  </a:lnTo>
                  <a:close/>
                </a:path>
                <a:path w="439420" h="151764">
                  <a:moveTo>
                    <a:pt x="37503" y="75031"/>
                  </a:moveTo>
                  <a:lnTo>
                    <a:pt x="36588" y="75031"/>
                  </a:lnTo>
                  <a:lnTo>
                    <a:pt x="36106" y="75501"/>
                  </a:lnTo>
                  <a:lnTo>
                    <a:pt x="35636" y="75514"/>
                  </a:lnTo>
                  <a:lnTo>
                    <a:pt x="36118" y="75958"/>
                  </a:lnTo>
                  <a:lnTo>
                    <a:pt x="36118" y="76441"/>
                  </a:lnTo>
                  <a:lnTo>
                    <a:pt x="36588" y="76441"/>
                  </a:lnTo>
                  <a:lnTo>
                    <a:pt x="36601" y="76911"/>
                  </a:lnTo>
                  <a:lnTo>
                    <a:pt x="37503" y="76441"/>
                  </a:lnTo>
                  <a:lnTo>
                    <a:pt x="37503" y="75031"/>
                  </a:lnTo>
                  <a:close/>
                </a:path>
                <a:path w="439420" h="151764">
                  <a:moveTo>
                    <a:pt x="43205" y="81076"/>
                  </a:moveTo>
                  <a:lnTo>
                    <a:pt x="42722" y="80606"/>
                  </a:lnTo>
                  <a:lnTo>
                    <a:pt x="42252" y="81076"/>
                  </a:lnTo>
                  <a:lnTo>
                    <a:pt x="42278" y="82016"/>
                  </a:lnTo>
                  <a:lnTo>
                    <a:pt x="42735" y="82016"/>
                  </a:lnTo>
                  <a:lnTo>
                    <a:pt x="43205" y="81546"/>
                  </a:lnTo>
                  <a:lnTo>
                    <a:pt x="43205" y="81076"/>
                  </a:lnTo>
                  <a:close/>
                </a:path>
                <a:path w="439420" h="151764">
                  <a:moveTo>
                    <a:pt x="45707" y="100304"/>
                  </a:moveTo>
                  <a:lnTo>
                    <a:pt x="45237" y="99834"/>
                  </a:lnTo>
                  <a:lnTo>
                    <a:pt x="45237" y="100304"/>
                  </a:lnTo>
                  <a:lnTo>
                    <a:pt x="45707" y="100304"/>
                  </a:lnTo>
                  <a:close/>
                </a:path>
                <a:path w="439420" h="151764">
                  <a:moveTo>
                    <a:pt x="48806" y="77279"/>
                  </a:moveTo>
                  <a:lnTo>
                    <a:pt x="48768" y="72580"/>
                  </a:lnTo>
                  <a:lnTo>
                    <a:pt x="46875" y="72136"/>
                  </a:lnTo>
                  <a:lnTo>
                    <a:pt x="45008" y="72148"/>
                  </a:lnTo>
                  <a:lnTo>
                    <a:pt x="45021" y="73558"/>
                  </a:lnTo>
                  <a:lnTo>
                    <a:pt x="44551" y="74968"/>
                  </a:lnTo>
                  <a:lnTo>
                    <a:pt x="44107" y="76847"/>
                  </a:lnTo>
                  <a:lnTo>
                    <a:pt x="45059" y="78244"/>
                  </a:lnTo>
                  <a:lnTo>
                    <a:pt x="48336" y="78206"/>
                  </a:lnTo>
                  <a:lnTo>
                    <a:pt x="48806" y="77279"/>
                  </a:lnTo>
                  <a:close/>
                </a:path>
                <a:path w="439420" h="151764">
                  <a:moveTo>
                    <a:pt x="58127" y="70637"/>
                  </a:moveTo>
                  <a:lnTo>
                    <a:pt x="58102" y="68757"/>
                  </a:lnTo>
                  <a:lnTo>
                    <a:pt x="57645" y="68300"/>
                  </a:lnTo>
                  <a:lnTo>
                    <a:pt x="55765" y="68300"/>
                  </a:lnTo>
                  <a:lnTo>
                    <a:pt x="55295" y="68783"/>
                  </a:lnTo>
                  <a:lnTo>
                    <a:pt x="55308" y="69723"/>
                  </a:lnTo>
                  <a:lnTo>
                    <a:pt x="55308" y="70662"/>
                  </a:lnTo>
                  <a:lnTo>
                    <a:pt x="55791" y="71120"/>
                  </a:lnTo>
                  <a:lnTo>
                    <a:pt x="56730" y="71120"/>
                  </a:lnTo>
                  <a:lnTo>
                    <a:pt x="57658" y="71107"/>
                  </a:lnTo>
                  <a:lnTo>
                    <a:pt x="58127" y="70637"/>
                  </a:lnTo>
                  <a:close/>
                </a:path>
                <a:path w="439420" h="151764">
                  <a:moveTo>
                    <a:pt x="58318" y="93154"/>
                  </a:moveTo>
                  <a:lnTo>
                    <a:pt x="58305" y="92240"/>
                  </a:lnTo>
                  <a:lnTo>
                    <a:pt x="58293" y="91757"/>
                  </a:lnTo>
                  <a:lnTo>
                    <a:pt x="57353" y="89877"/>
                  </a:lnTo>
                  <a:lnTo>
                    <a:pt x="56426" y="90360"/>
                  </a:lnTo>
                  <a:lnTo>
                    <a:pt x="55486" y="90360"/>
                  </a:lnTo>
                  <a:lnTo>
                    <a:pt x="55016" y="91313"/>
                  </a:lnTo>
                  <a:lnTo>
                    <a:pt x="55499" y="91770"/>
                  </a:lnTo>
                  <a:lnTo>
                    <a:pt x="55511" y="93192"/>
                  </a:lnTo>
                  <a:lnTo>
                    <a:pt x="56451" y="93649"/>
                  </a:lnTo>
                  <a:lnTo>
                    <a:pt x="57378" y="93167"/>
                  </a:lnTo>
                  <a:lnTo>
                    <a:pt x="58318" y="93154"/>
                  </a:lnTo>
                  <a:close/>
                </a:path>
                <a:path w="439420" h="151764">
                  <a:moveTo>
                    <a:pt x="63741" y="67767"/>
                  </a:moveTo>
                  <a:lnTo>
                    <a:pt x="63728" y="66827"/>
                  </a:lnTo>
                  <a:lnTo>
                    <a:pt x="63246" y="65887"/>
                  </a:lnTo>
                  <a:lnTo>
                    <a:pt x="61849" y="65443"/>
                  </a:lnTo>
                  <a:lnTo>
                    <a:pt x="60909" y="65443"/>
                  </a:lnTo>
                  <a:lnTo>
                    <a:pt x="60439" y="65913"/>
                  </a:lnTo>
                  <a:lnTo>
                    <a:pt x="60909" y="66382"/>
                  </a:lnTo>
                  <a:lnTo>
                    <a:pt x="60921" y="67792"/>
                  </a:lnTo>
                  <a:lnTo>
                    <a:pt x="61404" y="68249"/>
                  </a:lnTo>
                  <a:lnTo>
                    <a:pt x="62344" y="68707"/>
                  </a:lnTo>
                  <a:lnTo>
                    <a:pt x="63741" y="68707"/>
                  </a:lnTo>
                  <a:lnTo>
                    <a:pt x="63741" y="67767"/>
                  </a:lnTo>
                  <a:close/>
                </a:path>
                <a:path w="439420" h="151764">
                  <a:moveTo>
                    <a:pt x="82994" y="68554"/>
                  </a:moveTo>
                  <a:lnTo>
                    <a:pt x="82067" y="68567"/>
                  </a:lnTo>
                  <a:lnTo>
                    <a:pt x="80645" y="68567"/>
                  </a:lnTo>
                  <a:lnTo>
                    <a:pt x="80175" y="69049"/>
                  </a:lnTo>
                  <a:lnTo>
                    <a:pt x="80645" y="69964"/>
                  </a:lnTo>
                  <a:lnTo>
                    <a:pt x="80657" y="70446"/>
                  </a:lnTo>
                  <a:lnTo>
                    <a:pt x="82537" y="70434"/>
                  </a:lnTo>
                  <a:lnTo>
                    <a:pt x="82994" y="69977"/>
                  </a:lnTo>
                  <a:lnTo>
                    <a:pt x="82994" y="68554"/>
                  </a:lnTo>
                  <a:close/>
                </a:path>
                <a:path w="439420" h="151764">
                  <a:moveTo>
                    <a:pt x="98399" y="117716"/>
                  </a:moveTo>
                  <a:lnTo>
                    <a:pt x="97929" y="117716"/>
                  </a:lnTo>
                  <a:lnTo>
                    <a:pt x="98399" y="118173"/>
                  </a:lnTo>
                  <a:lnTo>
                    <a:pt x="98399" y="117716"/>
                  </a:lnTo>
                  <a:close/>
                </a:path>
                <a:path w="439420" h="151764">
                  <a:moveTo>
                    <a:pt x="99796" y="113474"/>
                  </a:moveTo>
                  <a:lnTo>
                    <a:pt x="99783" y="112534"/>
                  </a:lnTo>
                  <a:lnTo>
                    <a:pt x="99783" y="111594"/>
                  </a:lnTo>
                  <a:lnTo>
                    <a:pt x="99771" y="110655"/>
                  </a:lnTo>
                  <a:lnTo>
                    <a:pt x="97802" y="110680"/>
                  </a:lnTo>
                  <a:lnTo>
                    <a:pt x="98094" y="109804"/>
                  </a:lnTo>
                  <a:lnTo>
                    <a:pt x="98767" y="103225"/>
                  </a:lnTo>
                  <a:lnTo>
                    <a:pt x="99212" y="94119"/>
                  </a:lnTo>
                  <a:lnTo>
                    <a:pt x="99288" y="88239"/>
                  </a:lnTo>
                  <a:lnTo>
                    <a:pt x="98475" y="73355"/>
                  </a:lnTo>
                  <a:lnTo>
                    <a:pt x="93865" y="58356"/>
                  </a:lnTo>
                  <a:lnTo>
                    <a:pt x="93662" y="58216"/>
                  </a:lnTo>
                  <a:lnTo>
                    <a:pt x="93662" y="88239"/>
                  </a:lnTo>
                  <a:lnTo>
                    <a:pt x="93535" y="95084"/>
                  </a:lnTo>
                  <a:lnTo>
                    <a:pt x="92468" y="104635"/>
                  </a:lnTo>
                  <a:lnTo>
                    <a:pt x="89471" y="113144"/>
                  </a:lnTo>
                  <a:lnTo>
                    <a:pt x="83578" y="116852"/>
                  </a:lnTo>
                  <a:lnTo>
                    <a:pt x="78422" y="115354"/>
                  </a:lnTo>
                  <a:lnTo>
                    <a:pt x="74256" y="110032"/>
                  </a:lnTo>
                  <a:lnTo>
                    <a:pt x="71437" y="99745"/>
                  </a:lnTo>
                  <a:lnTo>
                    <a:pt x="70345" y="83794"/>
                  </a:lnTo>
                  <a:lnTo>
                    <a:pt x="70319" y="70954"/>
                  </a:lnTo>
                  <a:lnTo>
                    <a:pt x="73520" y="55905"/>
                  </a:lnTo>
                  <a:lnTo>
                    <a:pt x="81381" y="55880"/>
                  </a:lnTo>
                  <a:lnTo>
                    <a:pt x="87426" y="59842"/>
                  </a:lnTo>
                  <a:lnTo>
                    <a:pt x="91186" y="69240"/>
                  </a:lnTo>
                  <a:lnTo>
                    <a:pt x="93103" y="79946"/>
                  </a:lnTo>
                  <a:lnTo>
                    <a:pt x="93662" y="88239"/>
                  </a:lnTo>
                  <a:lnTo>
                    <a:pt x="93662" y="58216"/>
                  </a:lnTo>
                  <a:lnTo>
                    <a:pt x="90208" y="55841"/>
                  </a:lnTo>
                  <a:lnTo>
                    <a:pt x="83477" y="51219"/>
                  </a:lnTo>
                  <a:lnTo>
                    <a:pt x="72720" y="54762"/>
                  </a:lnTo>
                  <a:lnTo>
                    <a:pt x="66992" y="63271"/>
                  </a:lnTo>
                  <a:lnTo>
                    <a:pt x="64744" y="73901"/>
                  </a:lnTo>
                  <a:lnTo>
                    <a:pt x="64414" y="82778"/>
                  </a:lnTo>
                  <a:lnTo>
                    <a:pt x="62915" y="83261"/>
                  </a:lnTo>
                  <a:lnTo>
                    <a:pt x="62471" y="84213"/>
                  </a:lnTo>
                  <a:lnTo>
                    <a:pt x="62001" y="85623"/>
                  </a:lnTo>
                  <a:lnTo>
                    <a:pt x="62014" y="86080"/>
                  </a:lnTo>
                  <a:lnTo>
                    <a:pt x="62484" y="86550"/>
                  </a:lnTo>
                  <a:lnTo>
                    <a:pt x="63411" y="86537"/>
                  </a:lnTo>
                  <a:lnTo>
                    <a:pt x="64350" y="86055"/>
                  </a:lnTo>
                  <a:lnTo>
                    <a:pt x="64490" y="86029"/>
                  </a:lnTo>
                  <a:lnTo>
                    <a:pt x="64884" y="94119"/>
                  </a:lnTo>
                  <a:lnTo>
                    <a:pt x="67284" y="106565"/>
                  </a:lnTo>
                  <a:lnTo>
                    <a:pt x="73126" y="117017"/>
                  </a:lnTo>
                  <a:lnTo>
                    <a:pt x="83934" y="121348"/>
                  </a:lnTo>
                  <a:lnTo>
                    <a:pt x="94335" y="121272"/>
                  </a:lnTo>
                  <a:lnTo>
                    <a:pt x="95783" y="116852"/>
                  </a:lnTo>
                  <a:lnTo>
                    <a:pt x="96824" y="113677"/>
                  </a:lnTo>
                  <a:lnTo>
                    <a:pt x="96977" y="113969"/>
                  </a:lnTo>
                  <a:lnTo>
                    <a:pt x="98844" y="113944"/>
                  </a:lnTo>
                  <a:lnTo>
                    <a:pt x="99796" y="113474"/>
                  </a:lnTo>
                  <a:close/>
                </a:path>
                <a:path w="439420" h="151764">
                  <a:moveTo>
                    <a:pt x="101587" y="104076"/>
                  </a:moveTo>
                  <a:lnTo>
                    <a:pt x="101574" y="103606"/>
                  </a:lnTo>
                  <a:lnTo>
                    <a:pt x="101104" y="103606"/>
                  </a:lnTo>
                  <a:lnTo>
                    <a:pt x="100647" y="104076"/>
                  </a:lnTo>
                  <a:lnTo>
                    <a:pt x="101587" y="104076"/>
                  </a:lnTo>
                  <a:close/>
                </a:path>
                <a:path w="439420" h="151764">
                  <a:moveTo>
                    <a:pt x="104228" y="140182"/>
                  </a:moveTo>
                  <a:lnTo>
                    <a:pt x="103289" y="140195"/>
                  </a:lnTo>
                  <a:lnTo>
                    <a:pt x="103301" y="140665"/>
                  </a:lnTo>
                  <a:lnTo>
                    <a:pt x="103759" y="141122"/>
                  </a:lnTo>
                  <a:lnTo>
                    <a:pt x="103759" y="140665"/>
                  </a:lnTo>
                  <a:lnTo>
                    <a:pt x="104228" y="140652"/>
                  </a:lnTo>
                  <a:lnTo>
                    <a:pt x="104228" y="140182"/>
                  </a:lnTo>
                  <a:close/>
                </a:path>
                <a:path w="439420" h="151764">
                  <a:moveTo>
                    <a:pt x="104330" y="95592"/>
                  </a:moveTo>
                  <a:lnTo>
                    <a:pt x="103847" y="94653"/>
                  </a:lnTo>
                  <a:lnTo>
                    <a:pt x="102908" y="93738"/>
                  </a:lnTo>
                  <a:lnTo>
                    <a:pt x="102450" y="93738"/>
                  </a:lnTo>
                  <a:lnTo>
                    <a:pt x="101511" y="94195"/>
                  </a:lnTo>
                  <a:lnTo>
                    <a:pt x="101511" y="94678"/>
                  </a:lnTo>
                  <a:lnTo>
                    <a:pt x="101523" y="95605"/>
                  </a:lnTo>
                  <a:lnTo>
                    <a:pt x="101993" y="96088"/>
                  </a:lnTo>
                  <a:lnTo>
                    <a:pt x="102933" y="96075"/>
                  </a:lnTo>
                  <a:lnTo>
                    <a:pt x="103390" y="96075"/>
                  </a:lnTo>
                  <a:lnTo>
                    <a:pt x="104330" y="95592"/>
                  </a:lnTo>
                  <a:close/>
                </a:path>
                <a:path w="439420" h="151764">
                  <a:moveTo>
                    <a:pt x="104736" y="88074"/>
                  </a:moveTo>
                  <a:lnTo>
                    <a:pt x="104254" y="87160"/>
                  </a:lnTo>
                  <a:lnTo>
                    <a:pt x="104241" y="86220"/>
                  </a:lnTo>
                  <a:lnTo>
                    <a:pt x="103771" y="85737"/>
                  </a:lnTo>
                  <a:lnTo>
                    <a:pt x="103301" y="85750"/>
                  </a:lnTo>
                  <a:lnTo>
                    <a:pt x="102374" y="86245"/>
                  </a:lnTo>
                  <a:lnTo>
                    <a:pt x="101917" y="86702"/>
                  </a:lnTo>
                  <a:lnTo>
                    <a:pt x="101917" y="87172"/>
                  </a:lnTo>
                  <a:lnTo>
                    <a:pt x="101917" y="87642"/>
                  </a:lnTo>
                  <a:lnTo>
                    <a:pt x="102400" y="88569"/>
                  </a:lnTo>
                  <a:lnTo>
                    <a:pt x="102857" y="88569"/>
                  </a:lnTo>
                  <a:lnTo>
                    <a:pt x="104267" y="88557"/>
                  </a:lnTo>
                  <a:lnTo>
                    <a:pt x="104736" y="88074"/>
                  </a:lnTo>
                  <a:close/>
                </a:path>
                <a:path w="439420" h="151764">
                  <a:moveTo>
                    <a:pt x="107911" y="130302"/>
                  </a:moveTo>
                  <a:lnTo>
                    <a:pt x="107442" y="130302"/>
                  </a:lnTo>
                  <a:lnTo>
                    <a:pt x="107454" y="131241"/>
                  </a:lnTo>
                  <a:lnTo>
                    <a:pt x="107911" y="130771"/>
                  </a:lnTo>
                  <a:lnTo>
                    <a:pt x="107911" y="130302"/>
                  </a:lnTo>
                  <a:close/>
                </a:path>
                <a:path w="439420" h="151764">
                  <a:moveTo>
                    <a:pt x="109880" y="22161"/>
                  </a:moveTo>
                  <a:lnTo>
                    <a:pt x="108610" y="20840"/>
                  </a:lnTo>
                  <a:lnTo>
                    <a:pt x="107975" y="19545"/>
                  </a:lnTo>
                  <a:lnTo>
                    <a:pt x="106362" y="19850"/>
                  </a:lnTo>
                  <a:lnTo>
                    <a:pt x="104063" y="22072"/>
                  </a:lnTo>
                  <a:lnTo>
                    <a:pt x="102743" y="23990"/>
                  </a:lnTo>
                  <a:lnTo>
                    <a:pt x="104025" y="25298"/>
                  </a:lnTo>
                  <a:lnTo>
                    <a:pt x="104965" y="26924"/>
                  </a:lnTo>
                  <a:lnTo>
                    <a:pt x="106603" y="25349"/>
                  </a:lnTo>
                  <a:lnTo>
                    <a:pt x="108889" y="23114"/>
                  </a:lnTo>
                  <a:lnTo>
                    <a:pt x="109880" y="22161"/>
                  </a:lnTo>
                  <a:close/>
                </a:path>
                <a:path w="439420" h="151764">
                  <a:moveTo>
                    <a:pt x="110083" y="110566"/>
                  </a:moveTo>
                  <a:lnTo>
                    <a:pt x="109601" y="109626"/>
                  </a:lnTo>
                  <a:lnTo>
                    <a:pt x="109131" y="108686"/>
                  </a:lnTo>
                  <a:lnTo>
                    <a:pt x="108204" y="108699"/>
                  </a:lnTo>
                  <a:lnTo>
                    <a:pt x="106768" y="109181"/>
                  </a:lnTo>
                  <a:lnTo>
                    <a:pt x="106324" y="109651"/>
                  </a:lnTo>
                  <a:lnTo>
                    <a:pt x="106337" y="110591"/>
                  </a:lnTo>
                  <a:lnTo>
                    <a:pt x="106337" y="112001"/>
                  </a:lnTo>
                  <a:lnTo>
                    <a:pt x="107289" y="112471"/>
                  </a:lnTo>
                  <a:lnTo>
                    <a:pt x="108699" y="112458"/>
                  </a:lnTo>
                  <a:lnTo>
                    <a:pt x="109626" y="111975"/>
                  </a:lnTo>
                  <a:lnTo>
                    <a:pt x="110083" y="111506"/>
                  </a:lnTo>
                  <a:lnTo>
                    <a:pt x="110083" y="110566"/>
                  </a:lnTo>
                  <a:close/>
                </a:path>
                <a:path w="439420" h="151764">
                  <a:moveTo>
                    <a:pt x="125209" y="122656"/>
                  </a:moveTo>
                  <a:lnTo>
                    <a:pt x="124739" y="122656"/>
                  </a:lnTo>
                  <a:lnTo>
                    <a:pt x="124282" y="123113"/>
                  </a:lnTo>
                  <a:lnTo>
                    <a:pt x="124269" y="123596"/>
                  </a:lnTo>
                  <a:lnTo>
                    <a:pt x="125209" y="123583"/>
                  </a:lnTo>
                  <a:lnTo>
                    <a:pt x="125209" y="122656"/>
                  </a:lnTo>
                  <a:close/>
                </a:path>
                <a:path w="439420" h="151764">
                  <a:moveTo>
                    <a:pt x="132054" y="6972"/>
                  </a:moveTo>
                  <a:lnTo>
                    <a:pt x="131749" y="6654"/>
                  </a:lnTo>
                  <a:lnTo>
                    <a:pt x="131432" y="6972"/>
                  </a:lnTo>
                  <a:lnTo>
                    <a:pt x="132054" y="6972"/>
                  </a:lnTo>
                  <a:close/>
                </a:path>
                <a:path w="439420" h="151764">
                  <a:moveTo>
                    <a:pt x="132384" y="7315"/>
                  </a:moveTo>
                  <a:lnTo>
                    <a:pt x="132067" y="6985"/>
                  </a:lnTo>
                  <a:lnTo>
                    <a:pt x="131419" y="6985"/>
                  </a:lnTo>
                  <a:lnTo>
                    <a:pt x="130784" y="6985"/>
                  </a:lnTo>
                  <a:lnTo>
                    <a:pt x="131737" y="7950"/>
                  </a:lnTo>
                  <a:lnTo>
                    <a:pt x="132067" y="7645"/>
                  </a:lnTo>
                  <a:lnTo>
                    <a:pt x="132384" y="7315"/>
                  </a:lnTo>
                  <a:close/>
                </a:path>
                <a:path w="439420" h="151764">
                  <a:moveTo>
                    <a:pt x="132715" y="28625"/>
                  </a:moveTo>
                  <a:lnTo>
                    <a:pt x="132384" y="28295"/>
                  </a:lnTo>
                  <a:lnTo>
                    <a:pt x="132080" y="27317"/>
                  </a:lnTo>
                  <a:lnTo>
                    <a:pt x="131114" y="27635"/>
                  </a:lnTo>
                  <a:lnTo>
                    <a:pt x="130454" y="28270"/>
                  </a:lnTo>
                  <a:lnTo>
                    <a:pt x="129794" y="28917"/>
                  </a:lnTo>
                  <a:lnTo>
                    <a:pt x="129781" y="29552"/>
                  </a:lnTo>
                  <a:lnTo>
                    <a:pt x="130746" y="30530"/>
                  </a:lnTo>
                  <a:lnTo>
                    <a:pt x="131711" y="30873"/>
                  </a:lnTo>
                  <a:lnTo>
                    <a:pt x="132054" y="29921"/>
                  </a:lnTo>
                  <a:lnTo>
                    <a:pt x="132384" y="29591"/>
                  </a:lnTo>
                  <a:lnTo>
                    <a:pt x="132715" y="28625"/>
                  </a:lnTo>
                  <a:close/>
                </a:path>
                <a:path w="439420" h="151764">
                  <a:moveTo>
                    <a:pt x="141376" y="71285"/>
                  </a:moveTo>
                  <a:lnTo>
                    <a:pt x="141249" y="55816"/>
                  </a:lnTo>
                  <a:lnTo>
                    <a:pt x="140487" y="55156"/>
                  </a:lnTo>
                  <a:lnTo>
                    <a:pt x="135318" y="50685"/>
                  </a:lnTo>
                  <a:lnTo>
                    <a:pt x="135318" y="68910"/>
                  </a:lnTo>
                  <a:lnTo>
                    <a:pt x="132600" y="80721"/>
                  </a:lnTo>
                  <a:lnTo>
                    <a:pt x="125209" y="80784"/>
                  </a:lnTo>
                  <a:lnTo>
                    <a:pt x="124587" y="80784"/>
                  </a:lnTo>
                  <a:lnTo>
                    <a:pt x="123977" y="80721"/>
                  </a:lnTo>
                  <a:lnTo>
                    <a:pt x="123850" y="79984"/>
                  </a:lnTo>
                  <a:lnTo>
                    <a:pt x="123875" y="71285"/>
                  </a:lnTo>
                  <a:lnTo>
                    <a:pt x="124574" y="65392"/>
                  </a:lnTo>
                  <a:lnTo>
                    <a:pt x="124396" y="56032"/>
                  </a:lnTo>
                  <a:lnTo>
                    <a:pt x="125425" y="55206"/>
                  </a:lnTo>
                  <a:lnTo>
                    <a:pt x="132918" y="55194"/>
                  </a:lnTo>
                  <a:lnTo>
                    <a:pt x="135242" y="60540"/>
                  </a:lnTo>
                  <a:lnTo>
                    <a:pt x="135318" y="68910"/>
                  </a:lnTo>
                  <a:lnTo>
                    <a:pt x="135318" y="50685"/>
                  </a:lnTo>
                  <a:lnTo>
                    <a:pt x="135064" y="50457"/>
                  </a:lnTo>
                  <a:lnTo>
                    <a:pt x="118529" y="50584"/>
                  </a:lnTo>
                  <a:lnTo>
                    <a:pt x="118351" y="54737"/>
                  </a:lnTo>
                  <a:lnTo>
                    <a:pt x="117627" y="85217"/>
                  </a:lnTo>
                  <a:lnTo>
                    <a:pt x="117525" y="91592"/>
                  </a:lnTo>
                  <a:lnTo>
                    <a:pt x="117424" y="123240"/>
                  </a:lnTo>
                  <a:lnTo>
                    <a:pt x="118160" y="124129"/>
                  </a:lnTo>
                  <a:lnTo>
                    <a:pt x="119418" y="124498"/>
                  </a:lnTo>
                  <a:lnTo>
                    <a:pt x="123164" y="124460"/>
                  </a:lnTo>
                  <a:lnTo>
                    <a:pt x="122834" y="122567"/>
                  </a:lnTo>
                  <a:lnTo>
                    <a:pt x="122948" y="110909"/>
                  </a:lnTo>
                  <a:lnTo>
                    <a:pt x="131914" y="87147"/>
                  </a:lnTo>
                  <a:lnTo>
                    <a:pt x="133007" y="93141"/>
                  </a:lnTo>
                  <a:lnTo>
                    <a:pt x="133464" y="97548"/>
                  </a:lnTo>
                  <a:lnTo>
                    <a:pt x="134734" y="114376"/>
                  </a:lnTo>
                  <a:lnTo>
                    <a:pt x="134861" y="117348"/>
                  </a:lnTo>
                  <a:lnTo>
                    <a:pt x="135293" y="118605"/>
                  </a:lnTo>
                  <a:lnTo>
                    <a:pt x="139242" y="118567"/>
                  </a:lnTo>
                  <a:lnTo>
                    <a:pt x="140906" y="118376"/>
                  </a:lnTo>
                  <a:lnTo>
                    <a:pt x="140881" y="115582"/>
                  </a:lnTo>
                  <a:lnTo>
                    <a:pt x="140220" y="111442"/>
                  </a:lnTo>
                  <a:lnTo>
                    <a:pt x="140220" y="110909"/>
                  </a:lnTo>
                  <a:lnTo>
                    <a:pt x="139649" y="104711"/>
                  </a:lnTo>
                  <a:lnTo>
                    <a:pt x="140703" y="91821"/>
                  </a:lnTo>
                  <a:lnTo>
                    <a:pt x="136474" y="87109"/>
                  </a:lnTo>
                  <a:lnTo>
                    <a:pt x="135966" y="86550"/>
                  </a:lnTo>
                  <a:lnTo>
                    <a:pt x="135547" y="85928"/>
                  </a:lnTo>
                  <a:lnTo>
                    <a:pt x="133146" y="83515"/>
                  </a:lnTo>
                  <a:lnTo>
                    <a:pt x="132613" y="83058"/>
                  </a:lnTo>
                  <a:lnTo>
                    <a:pt x="136410" y="80784"/>
                  </a:lnTo>
                  <a:lnTo>
                    <a:pt x="139458" y="78955"/>
                  </a:lnTo>
                  <a:lnTo>
                    <a:pt x="141376" y="71285"/>
                  </a:lnTo>
                  <a:close/>
                </a:path>
                <a:path w="439420" h="151764">
                  <a:moveTo>
                    <a:pt x="149352" y="70307"/>
                  </a:moveTo>
                  <a:lnTo>
                    <a:pt x="149339" y="69380"/>
                  </a:lnTo>
                  <a:lnTo>
                    <a:pt x="148869" y="69392"/>
                  </a:lnTo>
                  <a:lnTo>
                    <a:pt x="148437" y="69862"/>
                  </a:lnTo>
                  <a:lnTo>
                    <a:pt x="148894" y="70307"/>
                  </a:lnTo>
                  <a:lnTo>
                    <a:pt x="149352" y="70307"/>
                  </a:lnTo>
                  <a:close/>
                </a:path>
                <a:path w="439420" h="151764">
                  <a:moveTo>
                    <a:pt x="175844" y="140106"/>
                  </a:moveTo>
                  <a:lnTo>
                    <a:pt x="175831" y="139204"/>
                  </a:lnTo>
                  <a:lnTo>
                    <a:pt x="175818" y="138290"/>
                  </a:lnTo>
                  <a:lnTo>
                    <a:pt x="175336" y="137845"/>
                  </a:lnTo>
                  <a:lnTo>
                    <a:pt x="174891" y="137858"/>
                  </a:lnTo>
                  <a:lnTo>
                    <a:pt x="173964" y="137414"/>
                  </a:lnTo>
                  <a:lnTo>
                    <a:pt x="173088" y="138341"/>
                  </a:lnTo>
                  <a:lnTo>
                    <a:pt x="173101" y="139255"/>
                  </a:lnTo>
                  <a:lnTo>
                    <a:pt x="173113" y="139712"/>
                  </a:lnTo>
                  <a:lnTo>
                    <a:pt x="173570" y="140169"/>
                  </a:lnTo>
                  <a:lnTo>
                    <a:pt x="175844" y="140106"/>
                  </a:lnTo>
                  <a:close/>
                </a:path>
                <a:path w="439420" h="151764">
                  <a:moveTo>
                    <a:pt x="190906" y="87198"/>
                  </a:moveTo>
                  <a:lnTo>
                    <a:pt x="190855" y="81800"/>
                  </a:lnTo>
                  <a:lnTo>
                    <a:pt x="175768" y="82283"/>
                  </a:lnTo>
                  <a:lnTo>
                    <a:pt x="172859" y="82753"/>
                  </a:lnTo>
                  <a:lnTo>
                    <a:pt x="172885" y="84810"/>
                  </a:lnTo>
                  <a:lnTo>
                    <a:pt x="173228" y="89585"/>
                  </a:lnTo>
                  <a:lnTo>
                    <a:pt x="184734" y="83388"/>
                  </a:lnTo>
                  <a:lnTo>
                    <a:pt x="185331" y="92379"/>
                  </a:lnTo>
                  <a:lnTo>
                    <a:pt x="184442" y="98602"/>
                  </a:lnTo>
                  <a:lnTo>
                    <a:pt x="183222" y="114985"/>
                  </a:lnTo>
                  <a:lnTo>
                    <a:pt x="176352" y="115404"/>
                  </a:lnTo>
                  <a:lnTo>
                    <a:pt x="166573" y="115481"/>
                  </a:lnTo>
                  <a:lnTo>
                    <a:pt x="164274" y="101180"/>
                  </a:lnTo>
                  <a:lnTo>
                    <a:pt x="163804" y="95161"/>
                  </a:lnTo>
                  <a:lnTo>
                    <a:pt x="163512" y="83362"/>
                  </a:lnTo>
                  <a:lnTo>
                    <a:pt x="164122" y="72910"/>
                  </a:lnTo>
                  <a:lnTo>
                    <a:pt x="166281" y="64516"/>
                  </a:lnTo>
                  <a:lnTo>
                    <a:pt x="170256" y="58712"/>
                  </a:lnTo>
                  <a:lnTo>
                    <a:pt x="176301" y="56070"/>
                  </a:lnTo>
                  <a:lnTo>
                    <a:pt x="182854" y="56743"/>
                  </a:lnTo>
                  <a:lnTo>
                    <a:pt x="186448" y="63017"/>
                  </a:lnTo>
                  <a:lnTo>
                    <a:pt x="188798" y="57873"/>
                  </a:lnTo>
                  <a:lnTo>
                    <a:pt x="188772" y="54089"/>
                  </a:lnTo>
                  <a:lnTo>
                    <a:pt x="181267" y="51892"/>
                  </a:lnTo>
                  <a:lnTo>
                    <a:pt x="176377" y="52019"/>
                  </a:lnTo>
                  <a:lnTo>
                    <a:pt x="166065" y="56349"/>
                  </a:lnTo>
                  <a:lnTo>
                    <a:pt x="160413" y="65786"/>
                  </a:lnTo>
                  <a:lnTo>
                    <a:pt x="158051" y="77165"/>
                  </a:lnTo>
                  <a:lnTo>
                    <a:pt x="157607" y="87287"/>
                  </a:lnTo>
                  <a:lnTo>
                    <a:pt x="157607" y="88544"/>
                  </a:lnTo>
                  <a:lnTo>
                    <a:pt x="158178" y="97523"/>
                  </a:lnTo>
                  <a:lnTo>
                    <a:pt x="160426" y="107886"/>
                  </a:lnTo>
                  <a:lnTo>
                    <a:pt x="165633" y="116420"/>
                  </a:lnTo>
                  <a:lnTo>
                    <a:pt x="175044" y="119913"/>
                  </a:lnTo>
                  <a:lnTo>
                    <a:pt x="186994" y="119367"/>
                  </a:lnTo>
                  <a:lnTo>
                    <a:pt x="188988" y="109347"/>
                  </a:lnTo>
                  <a:lnTo>
                    <a:pt x="190068" y="99999"/>
                  </a:lnTo>
                  <a:lnTo>
                    <a:pt x="190817" y="89992"/>
                  </a:lnTo>
                  <a:lnTo>
                    <a:pt x="190906" y="87198"/>
                  </a:lnTo>
                  <a:close/>
                </a:path>
                <a:path w="439420" h="151764">
                  <a:moveTo>
                    <a:pt x="237223" y="118325"/>
                  </a:moveTo>
                  <a:lnTo>
                    <a:pt x="236550" y="112395"/>
                  </a:lnTo>
                  <a:lnTo>
                    <a:pt x="235229" y="103174"/>
                  </a:lnTo>
                  <a:lnTo>
                    <a:pt x="234467" y="97878"/>
                  </a:lnTo>
                  <a:lnTo>
                    <a:pt x="234276" y="96507"/>
                  </a:lnTo>
                  <a:lnTo>
                    <a:pt x="231686" y="80695"/>
                  </a:lnTo>
                  <a:lnTo>
                    <a:pt x="228511" y="65011"/>
                  </a:lnTo>
                  <a:lnTo>
                    <a:pt x="228320" y="64300"/>
                  </a:lnTo>
                  <a:lnTo>
                    <a:pt x="228320" y="97878"/>
                  </a:lnTo>
                  <a:lnTo>
                    <a:pt x="215315" y="97713"/>
                  </a:lnTo>
                  <a:lnTo>
                    <a:pt x="221018" y="55905"/>
                  </a:lnTo>
                  <a:lnTo>
                    <a:pt x="228320" y="97878"/>
                  </a:lnTo>
                  <a:lnTo>
                    <a:pt x="228320" y="64300"/>
                  </a:lnTo>
                  <a:lnTo>
                    <a:pt x="221475" y="46278"/>
                  </a:lnTo>
                  <a:lnTo>
                    <a:pt x="217728" y="46291"/>
                  </a:lnTo>
                  <a:lnTo>
                    <a:pt x="216509" y="50546"/>
                  </a:lnTo>
                  <a:lnTo>
                    <a:pt x="215176" y="58801"/>
                  </a:lnTo>
                  <a:lnTo>
                    <a:pt x="206222" y="115392"/>
                  </a:lnTo>
                  <a:lnTo>
                    <a:pt x="206108" y="116954"/>
                  </a:lnTo>
                  <a:lnTo>
                    <a:pt x="207060" y="119303"/>
                  </a:lnTo>
                  <a:lnTo>
                    <a:pt x="208419" y="119278"/>
                  </a:lnTo>
                  <a:lnTo>
                    <a:pt x="211429" y="119265"/>
                  </a:lnTo>
                  <a:lnTo>
                    <a:pt x="229196" y="103225"/>
                  </a:lnTo>
                  <a:lnTo>
                    <a:pt x="232041" y="120891"/>
                  </a:lnTo>
                  <a:lnTo>
                    <a:pt x="236004" y="120865"/>
                  </a:lnTo>
                  <a:lnTo>
                    <a:pt x="236410" y="120142"/>
                  </a:lnTo>
                  <a:lnTo>
                    <a:pt x="237121" y="118427"/>
                  </a:lnTo>
                  <a:close/>
                </a:path>
                <a:path w="439420" h="151764">
                  <a:moveTo>
                    <a:pt x="263842" y="3505"/>
                  </a:moveTo>
                  <a:lnTo>
                    <a:pt x="263829" y="2832"/>
                  </a:lnTo>
                  <a:lnTo>
                    <a:pt x="263169" y="2832"/>
                  </a:lnTo>
                  <a:lnTo>
                    <a:pt x="263842" y="3505"/>
                  </a:lnTo>
                  <a:close/>
                </a:path>
                <a:path w="439420" h="151764">
                  <a:moveTo>
                    <a:pt x="292785" y="53632"/>
                  </a:moveTo>
                  <a:lnTo>
                    <a:pt x="292569" y="53543"/>
                  </a:lnTo>
                  <a:lnTo>
                    <a:pt x="287362" y="53492"/>
                  </a:lnTo>
                  <a:lnTo>
                    <a:pt x="287375" y="54483"/>
                  </a:lnTo>
                  <a:lnTo>
                    <a:pt x="286067" y="59537"/>
                  </a:lnTo>
                  <a:lnTo>
                    <a:pt x="286524" y="65024"/>
                  </a:lnTo>
                  <a:lnTo>
                    <a:pt x="285838" y="79044"/>
                  </a:lnTo>
                  <a:lnTo>
                    <a:pt x="284962" y="105359"/>
                  </a:lnTo>
                  <a:lnTo>
                    <a:pt x="261124" y="50558"/>
                  </a:lnTo>
                  <a:lnTo>
                    <a:pt x="255422" y="52755"/>
                  </a:lnTo>
                  <a:lnTo>
                    <a:pt x="255651" y="56362"/>
                  </a:lnTo>
                  <a:lnTo>
                    <a:pt x="254927" y="121627"/>
                  </a:lnTo>
                  <a:lnTo>
                    <a:pt x="260223" y="121856"/>
                  </a:lnTo>
                  <a:lnTo>
                    <a:pt x="260502" y="63881"/>
                  </a:lnTo>
                  <a:lnTo>
                    <a:pt x="283768" y="116255"/>
                  </a:lnTo>
                  <a:lnTo>
                    <a:pt x="285699" y="119951"/>
                  </a:lnTo>
                  <a:lnTo>
                    <a:pt x="288937" y="121005"/>
                  </a:lnTo>
                  <a:lnTo>
                    <a:pt x="289661" y="119100"/>
                  </a:lnTo>
                  <a:lnTo>
                    <a:pt x="289775" y="112102"/>
                  </a:lnTo>
                  <a:lnTo>
                    <a:pt x="290614" y="83718"/>
                  </a:lnTo>
                  <a:lnTo>
                    <a:pt x="291058" y="76695"/>
                  </a:lnTo>
                  <a:lnTo>
                    <a:pt x="292315" y="62636"/>
                  </a:lnTo>
                  <a:lnTo>
                    <a:pt x="292785" y="53632"/>
                  </a:lnTo>
                  <a:close/>
                </a:path>
                <a:path w="439420" h="151764">
                  <a:moveTo>
                    <a:pt x="319722" y="55753"/>
                  </a:moveTo>
                  <a:lnTo>
                    <a:pt x="319697" y="51701"/>
                  </a:lnTo>
                  <a:lnTo>
                    <a:pt x="314477" y="51739"/>
                  </a:lnTo>
                  <a:lnTo>
                    <a:pt x="313969" y="51841"/>
                  </a:lnTo>
                  <a:lnTo>
                    <a:pt x="313258" y="53644"/>
                  </a:lnTo>
                  <a:lnTo>
                    <a:pt x="310972" y="120459"/>
                  </a:lnTo>
                  <a:lnTo>
                    <a:pt x="310997" y="123063"/>
                  </a:lnTo>
                  <a:lnTo>
                    <a:pt x="316814" y="122656"/>
                  </a:lnTo>
                  <a:lnTo>
                    <a:pt x="319722" y="55753"/>
                  </a:lnTo>
                  <a:close/>
                </a:path>
                <a:path w="439420" h="151764">
                  <a:moveTo>
                    <a:pt x="337489" y="977"/>
                  </a:moveTo>
                  <a:lnTo>
                    <a:pt x="336499" y="660"/>
                  </a:lnTo>
                  <a:lnTo>
                    <a:pt x="335826" y="0"/>
                  </a:lnTo>
                  <a:lnTo>
                    <a:pt x="334822" y="342"/>
                  </a:lnTo>
                  <a:lnTo>
                    <a:pt x="334848" y="1003"/>
                  </a:lnTo>
                  <a:lnTo>
                    <a:pt x="333857" y="2006"/>
                  </a:lnTo>
                  <a:lnTo>
                    <a:pt x="334175" y="2997"/>
                  </a:lnTo>
                  <a:lnTo>
                    <a:pt x="335191" y="3314"/>
                  </a:lnTo>
                  <a:lnTo>
                    <a:pt x="335851" y="3975"/>
                  </a:lnTo>
                  <a:lnTo>
                    <a:pt x="336511" y="3314"/>
                  </a:lnTo>
                  <a:lnTo>
                    <a:pt x="336842" y="2971"/>
                  </a:lnTo>
                  <a:lnTo>
                    <a:pt x="337172" y="1981"/>
                  </a:lnTo>
                  <a:lnTo>
                    <a:pt x="337489" y="977"/>
                  </a:lnTo>
                  <a:close/>
                </a:path>
                <a:path w="439420" h="151764">
                  <a:moveTo>
                    <a:pt x="348119" y="2235"/>
                  </a:moveTo>
                  <a:lnTo>
                    <a:pt x="347776" y="1257"/>
                  </a:lnTo>
                  <a:lnTo>
                    <a:pt x="347433" y="927"/>
                  </a:lnTo>
                  <a:lnTo>
                    <a:pt x="346113" y="266"/>
                  </a:lnTo>
                  <a:lnTo>
                    <a:pt x="345122" y="609"/>
                  </a:lnTo>
                  <a:lnTo>
                    <a:pt x="343801" y="1282"/>
                  </a:lnTo>
                  <a:lnTo>
                    <a:pt x="343471" y="1600"/>
                  </a:lnTo>
                  <a:lnTo>
                    <a:pt x="343471" y="2286"/>
                  </a:lnTo>
                  <a:lnTo>
                    <a:pt x="344131" y="2933"/>
                  </a:lnTo>
                  <a:lnTo>
                    <a:pt x="345135" y="3251"/>
                  </a:lnTo>
                  <a:lnTo>
                    <a:pt x="346798" y="4241"/>
                  </a:lnTo>
                  <a:lnTo>
                    <a:pt x="347789" y="2578"/>
                  </a:lnTo>
                  <a:lnTo>
                    <a:pt x="348119" y="2235"/>
                  </a:lnTo>
                  <a:close/>
                </a:path>
                <a:path w="439420" h="151764">
                  <a:moveTo>
                    <a:pt x="351193" y="150355"/>
                  </a:moveTo>
                  <a:lnTo>
                    <a:pt x="350710" y="149910"/>
                  </a:lnTo>
                  <a:lnTo>
                    <a:pt x="350266" y="149923"/>
                  </a:lnTo>
                  <a:lnTo>
                    <a:pt x="349846" y="150355"/>
                  </a:lnTo>
                  <a:lnTo>
                    <a:pt x="349834" y="150850"/>
                  </a:lnTo>
                  <a:lnTo>
                    <a:pt x="350278" y="150837"/>
                  </a:lnTo>
                  <a:lnTo>
                    <a:pt x="350278" y="151282"/>
                  </a:lnTo>
                  <a:lnTo>
                    <a:pt x="350748" y="151282"/>
                  </a:lnTo>
                  <a:lnTo>
                    <a:pt x="351167" y="150837"/>
                  </a:lnTo>
                  <a:lnTo>
                    <a:pt x="351193" y="150355"/>
                  </a:lnTo>
                  <a:close/>
                </a:path>
                <a:path w="439420" h="151764">
                  <a:moveTo>
                    <a:pt x="352120" y="127952"/>
                  </a:moveTo>
                  <a:lnTo>
                    <a:pt x="351637" y="127050"/>
                  </a:lnTo>
                  <a:lnTo>
                    <a:pt x="351167" y="127063"/>
                  </a:lnTo>
                  <a:lnTo>
                    <a:pt x="350735" y="127546"/>
                  </a:lnTo>
                  <a:lnTo>
                    <a:pt x="350748" y="127990"/>
                  </a:lnTo>
                  <a:lnTo>
                    <a:pt x="350291" y="128447"/>
                  </a:lnTo>
                  <a:lnTo>
                    <a:pt x="350748" y="128447"/>
                  </a:lnTo>
                  <a:lnTo>
                    <a:pt x="352120" y="128409"/>
                  </a:lnTo>
                  <a:lnTo>
                    <a:pt x="352120" y="127952"/>
                  </a:lnTo>
                  <a:close/>
                </a:path>
                <a:path w="439420" h="151764">
                  <a:moveTo>
                    <a:pt x="359727" y="144246"/>
                  </a:moveTo>
                  <a:lnTo>
                    <a:pt x="359257" y="143357"/>
                  </a:lnTo>
                  <a:lnTo>
                    <a:pt x="358355" y="143370"/>
                  </a:lnTo>
                  <a:lnTo>
                    <a:pt x="357898" y="143383"/>
                  </a:lnTo>
                  <a:lnTo>
                    <a:pt x="356984" y="143852"/>
                  </a:lnTo>
                  <a:lnTo>
                    <a:pt x="356539" y="144310"/>
                  </a:lnTo>
                  <a:lnTo>
                    <a:pt x="356095" y="145237"/>
                  </a:lnTo>
                  <a:lnTo>
                    <a:pt x="356577" y="145681"/>
                  </a:lnTo>
                  <a:lnTo>
                    <a:pt x="357492" y="146126"/>
                  </a:lnTo>
                  <a:lnTo>
                    <a:pt x="358419" y="146100"/>
                  </a:lnTo>
                  <a:lnTo>
                    <a:pt x="358863" y="146100"/>
                  </a:lnTo>
                  <a:lnTo>
                    <a:pt x="359308" y="145630"/>
                  </a:lnTo>
                  <a:lnTo>
                    <a:pt x="359727" y="144246"/>
                  </a:lnTo>
                  <a:close/>
                </a:path>
                <a:path w="439420" h="151764">
                  <a:moveTo>
                    <a:pt x="369087" y="131292"/>
                  </a:moveTo>
                  <a:lnTo>
                    <a:pt x="369062" y="129921"/>
                  </a:lnTo>
                  <a:lnTo>
                    <a:pt x="368579" y="129006"/>
                  </a:lnTo>
                  <a:lnTo>
                    <a:pt x="367652" y="128587"/>
                  </a:lnTo>
                  <a:lnTo>
                    <a:pt x="366763" y="129044"/>
                  </a:lnTo>
                  <a:lnTo>
                    <a:pt x="365836" y="129070"/>
                  </a:lnTo>
                  <a:lnTo>
                    <a:pt x="364947" y="129540"/>
                  </a:lnTo>
                  <a:lnTo>
                    <a:pt x="364972" y="130911"/>
                  </a:lnTo>
                  <a:lnTo>
                    <a:pt x="365442" y="131813"/>
                  </a:lnTo>
                  <a:lnTo>
                    <a:pt x="366369" y="132257"/>
                  </a:lnTo>
                  <a:lnTo>
                    <a:pt x="367271" y="132232"/>
                  </a:lnTo>
                  <a:lnTo>
                    <a:pt x="369087" y="131292"/>
                  </a:lnTo>
                  <a:close/>
                </a:path>
                <a:path w="439420" h="151764">
                  <a:moveTo>
                    <a:pt x="370700" y="4076"/>
                  </a:moveTo>
                  <a:lnTo>
                    <a:pt x="369023" y="2425"/>
                  </a:lnTo>
                  <a:lnTo>
                    <a:pt x="368350" y="2425"/>
                  </a:lnTo>
                  <a:lnTo>
                    <a:pt x="368033" y="3429"/>
                  </a:lnTo>
                  <a:lnTo>
                    <a:pt x="367715" y="3771"/>
                  </a:lnTo>
                  <a:lnTo>
                    <a:pt x="369049" y="5092"/>
                  </a:lnTo>
                  <a:lnTo>
                    <a:pt x="369709" y="5080"/>
                  </a:lnTo>
                  <a:lnTo>
                    <a:pt x="370700" y="4076"/>
                  </a:lnTo>
                  <a:close/>
                </a:path>
                <a:path w="439420" h="151764">
                  <a:moveTo>
                    <a:pt x="373202" y="30937"/>
                  </a:moveTo>
                  <a:lnTo>
                    <a:pt x="372859" y="30607"/>
                  </a:lnTo>
                  <a:lnTo>
                    <a:pt x="371881" y="30289"/>
                  </a:lnTo>
                  <a:lnTo>
                    <a:pt x="371208" y="30302"/>
                  </a:lnTo>
                  <a:lnTo>
                    <a:pt x="370878" y="30619"/>
                  </a:lnTo>
                  <a:lnTo>
                    <a:pt x="370547" y="30962"/>
                  </a:lnTo>
                  <a:lnTo>
                    <a:pt x="370230" y="31953"/>
                  </a:lnTo>
                  <a:lnTo>
                    <a:pt x="371563" y="33274"/>
                  </a:lnTo>
                  <a:lnTo>
                    <a:pt x="372224" y="33274"/>
                  </a:lnTo>
                  <a:lnTo>
                    <a:pt x="372541" y="32270"/>
                  </a:lnTo>
                  <a:lnTo>
                    <a:pt x="373202" y="31610"/>
                  </a:lnTo>
                  <a:lnTo>
                    <a:pt x="373202" y="30937"/>
                  </a:lnTo>
                  <a:close/>
                </a:path>
                <a:path w="439420" h="151764">
                  <a:moveTo>
                    <a:pt x="373888" y="120230"/>
                  </a:moveTo>
                  <a:lnTo>
                    <a:pt x="373418" y="119786"/>
                  </a:lnTo>
                  <a:lnTo>
                    <a:pt x="373888" y="120688"/>
                  </a:lnTo>
                  <a:lnTo>
                    <a:pt x="373888" y="120230"/>
                  </a:lnTo>
                  <a:close/>
                </a:path>
                <a:path w="439420" h="151764">
                  <a:moveTo>
                    <a:pt x="388937" y="119481"/>
                  </a:moveTo>
                  <a:lnTo>
                    <a:pt x="388480" y="119494"/>
                  </a:lnTo>
                  <a:lnTo>
                    <a:pt x="388937" y="119926"/>
                  </a:lnTo>
                  <a:lnTo>
                    <a:pt x="388937" y="119481"/>
                  </a:lnTo>
                  <a:close/>
                </a:path>
                <a:path w="439420" h="151764">
                  <a:moveTo>
                    <a:pt x="401294" y="136042"/>
                  </a:moveTo>
                  <a:lnTo>
                    <a:pt x="400812" y="135597"/>
                  </a:lnTo>
                  <a:lnTo>
                    <a:pt x="400367" y="135610"/>
                  </a:lnTo>
                  <a:lnTo>
                    <a:pt x="399961" y="136042"/>
                  </a:lnTo>
                  <a:lnTo>
                    <a:pt x="399948" y="136537"/>
                  </a:lnTo>
                  <a:lnTo>
                    <a:pt x="400380" y="136537"/>
                  </a:lnTo>
                  <a:lnTo>
                    <a:pt x="400380" y="136982"/>
                  </a:lnTo>
                  <a:lnTo>
                    <a:pt x="400837" y="136982"/>
                  </a:lnTo>
                  <a:lnTo>
                    <a:pt x="401281" y="136537"/>
                  </a:lnTo>
                  <a:lnTo>
                    <a:pt x="401294" y="136042"/>
                  </a:lnTo>
                  <a:close/>
                </a:path>
                <a:path w="439420" h="151764">
                  <a:moveTo>
                    <a:pt x="401701" y="88074"/>
                  </a:moveTo>
                  <a:lnTo>
                    <a:pt x="401662" y="85788"/>
                  </a:lnTo>
                  <a:lnTo>
                    <a:pt x="400735" y="85356"/>
                  </a:lnTo>
                  <a:lnTo>
                    <a:pt x="399821" y="84912"/>
                  </a:lnTo>
                  <a:lnTo>
                    <a:pt x="398449" y="84937"/>
                  </a:lnTo>
                  <a:lnTo>
                    <a:pt x="397992" y="85864"/>
                  </a:lnTo>
                  <a:lnTo>
                    <a:pt x="398018" y="87236"/>
                  </a:lnTo>
                  <a:lnTo>
                    <a:pt x="397598" y="88163"/>
                  </a:lnTo>
                  <a:lnTo>
                    <a:pt x="398538" y="89052"/>
                  </a:lnTo>
                  <a:lnTo>
                    <a:pt x="399440" y="89052"/>
                  </a:lnTo>
                  <a:lnTo>
                    <a:pt x="400812" y="89471"/>
                  </a:lnTo>
                  <a:lnTo>
                    <a:pt x="401701" y="88074"/>
                  </a:lnTo>
                  <a:close/>
                </a:path>
                <a:path w="439420" h="151764">
                  <a:moveTo>
                    <a:pt x="402209" y="113652"/>
                  </a:moveTo>
                  <a:lnTo>
                    <a:pt x="401726" y="112737"/>
                  </a:lnTo>
                  <a:lnTo>
                    <a:pt x="401269" y="112750"/>
                  </a:lnTo>
                  <a:lnTo>
                    <a:pt x="400837" y="113220"/>
                  </a:lnTo>
                  <a:lnTo>
                    <a:pt x="400837" y="113677"/>
                  </a:lnTo>
                  <a:lnTo>
                    <a:pt x="400392" y="114134"/>
                  </a:lnTo>
                  <a:lnTo>
                    <a:pt x="400862" y="114134"/>
                  </a:lnTo>
                  <a:lnTo>
                    <a:pt x="402209" y="114096"/>
                  </a:lnTo>
                  <a:lnTo>
                    <a:pt x="402209" y="113652"/>
                  </a:lnTo>
                  <a:close/>
                </a:path>
                <a:path w="439420" h="151764">
                  <a:moveTo>
                    <a:pt x="406882" y="49618"/>
                  </a:moveTo>
                  <a:lnTo>
                    <a:pt x="406869" y="49174"/>
                  </a:lnTo>
                  <a:lnTo>
                    <a:pt x="406412" y="49174"/>
                  </a:lnTo>
                  <a:lnTo>
                    <a:pt x="406412" y="49631"/>
                  </a:lnTo>
                  <a:lnTo>
                    <a:pt x="406425" y="50088"/>
                  </a:lnTo>
                  <a:lnTo>
                    <a:pt x="406882" y="49618"/>
                  </a:lnTo>
                  <a:close/>
                </a:path>
                <a:path w="439420" h="151764">
                  <a:moveTo>
                    <a:pt x="409829" y="129946"/>
                  </a:moveTo>
                  <a:lnTo>
                    <a:pt x="409359" y="129032"/>
                  </a:lnTo>
                  <a:lnTo>
                    <a:pt x="408457" y="129057"/>
                  </a:lnTo>
                  <a:lnTo>
                    <a:pt x="407987" y="129070"/>
                  </a:lnTo>
                  <a:lnTo>
                    <a:pt x="407073" y="129540"/>
                  </a:lnTo>
                  <a:lnTo>
                    <a:pt x="406641" y="129997"/>
                  </a:lnTo>
                  <a:lnTo>
                    <a:pt x="406196" y="130924"/>
                  </a:lnTo>
                  <a:lnTo>
                    <a:pt x="406666" y="131368"/>
                  </a:lnTo>
                  <a:lnTo>
                    <a:pt x="407581" y="131813"/>
                  </a:lnTo>
                  <a:lnTo>
                    <a:pt x="408508" y="131787"/>
                  </a:lnTo>
                  <a:lnTo>
                    <a:pt x="408965" y="131787"/>
                  </a:lnTo>
                  <a:lnTo>
                    <a:pt x="409397" y="131305"/>
                  </a:lnTo>
                  <a:lnTo>
                    <a:pt x="409829" y="129946"/>
                  </a:lnTo>
                  <a:close/>
                </a:path>
                <a:path w="439420" h="151764">
                  <a:moveTo>
                    <a:pt x="414083" y="66827"/>
                  </a:moveTo>
                  <a:lnTo>
                    <a:pt x="413600" y="66395"/>
                  </a:lnTo>
                  <a:lnTo>
                    <a:pt x="413613" y="67297"/>
                  </a:lnTo>
                  <a:lnTo>
                    <a:pt x="414083" y="66827"/>
                  </a:lnTo>
                  <a:close/>
                </a:path>
                <a:path w="439420" h="151764">
                  <a:moveTo>
                    <a:pt x="416890" y="70891"/>
                  </a:moveTo>
                  <a:lnTo>
                    <a:pt x="416877" y="70421"/>
                  </a:lnTo>
                  <a:lnTo>
                    <a:pt x="416420" y="70434"/>
                  </a:lnTo>
                  <a:lnTo>
                    <a:pt x="416420" y="70891"/>
                  </a:lnTo>
                  <a:lnTo>
                    <a:pt x="416890" y="70891"/>
                  </a:lnTo>
                  <a:close/>
                </a:path>
                <a:path w="439420" h="151764">
                  <a:moveTo>
                    <a:pt x="418198" y="90030"/>
                  </a:moveTo>
                  <a:lnTo>
                    <a:pt x="418172" y="89141"/>
                  </a:lnTo>
                  <a:lnTo>
                    <a:pt x="417931" y="89141"/>
                  </a:lnTo>
                  <a:lnTo>
                    <a:pt x="417715" y="89141"/>
                  </a:lnTo>
                  <a:lnTo>
                    <a:pt x="417258" y="88696"/>
                  </a:lnTo>
                  <a:lnTo>
                    <a:pt x="417283" y="90055"/>
                  </a:lnTo>
                  <a:lnTo>
                    <a:pt x="418198" y="90030"/>
                  </a:lnTo>
                  <a:close/>
                </a:path>
                <a:path w="439420" h="151764">
                  <a:moveTo>
                    <a:pt x="419176" y="116967"/>
                  </a:moveTo>
                  <a:lnTo>
                    <a:pt x="419150" y="115595"/>
                  </a:lnTo>
                  <a:lnTo>
                    <a:pt x="418668" y="114693"/>
                  </a:lnTo>
                  <a:lnTo>
                    <a:pt x="417753" y="114261"/>
                  </a:lnTo>
                  <a:lnTo>
                    <a:pt x="416852" y="114744"/>
                  </a:lnTo>
                  <a:lnTo>
                    <a:pt x="415925" y="114757"/>
                  </a:lnTo>
                  <a:lnTo>
                    <a:pt x="415023" y="115214"/>
                  </a:lnTo>
                  <a:lnTo>
                    <a:pt x="415048" y="116598"/>
                  </a:lnTo>
                  <a:lnTo>
                    <a:pt x="415518" y="117500"/>
                  </a:lnTo>
                  <a:lnTo>
                    <a:pt x="416445" y="117944"/>
                  </a:lnTo>
                  <a:lnTo>
                    <a:pt x="417360" y="117919"/>
                  </a:lnTo>
                  <a:lnTo>
                    <a:pt x="418261" y="117436"/>
                  </a:lnTo>
                  <a:lnTo>
                    <a:pt x="419176" y="116967"/>
                  </a:lnTo>
                  <a:close/>
                </a:path>
                <a:path w="439420" h="151764">
                  <a:moveTo>
                    <a:pt x="424002" y="106362"/>
                  </a:moveTo>
                  <a:lnTo>
                    <a:pt x="423989" y="105905"/>
                  </a:lnTo>
                  <a:lnTo>
                    <a:pt x="423519" y="105473"/>
                  </a:lnTo>
                  <a:lnTo>
                    <a:pt x="424002" y="106362"/>
                  </a:lnTo>
                  <a:close/>
                </a:path>
                <a:path w="439420" h="151764">
                  <a:moveTo>
                    <a:pt x="424929" y="61595"/>
                  </a:moveTo>
                  <a:lnTo>
                    <a:pt x="424459" y="60248"/>
                  </a:lnTo>
                  <a:lnTo>
                    <a:pt x="424395" y="57492"/>
                  </a:lnTo>
                  <a:lnTo>
                    <a:pt x="422135" y="58445"/>
                  </a:lnTo>
                  <a:lnTo>
                    <a:pt x="420293" y="58026"/>
                  </a:lnTo>
                  <a:lnTo>
                    <a:pt x="419404" y="58496"/>
                  </a:lnTo>
                  <a:lnTo>
                    <a:pt x="417093" y="58089"/>
                  </a:lnTo>
                  <a:lnTo>
                    <a:pt x="417601" y="59905"/>
                  </a:lnTo>
                  <a:lnTo>
                    <a:pt x="418096" y="62191"/>
                  </a:lnTo>
                  <a:lnTo>
                    <a:pt x="420382" y="62141"/>
                  </a:lnTo>
                  <a:lnTo>
                    <a:pt x="422668" y="62560"/>
                  </a:lnTo>
                  <a:lnTo>
                    <a:pt x="423583" y="62534"/>
                  </a:lnTo>
                  <a:lnTo>
                    <a:pt x="424929" y="61595"/>
                  </a:lnTo>
                  <a:close/>
                </a:path>
                <a:path w="439420" h="151764">
                  <a:moveTo>
                    <a:pt x="425132" y="71640"/>
                  </a:moveTo>
                  <a:lnTo>
                    <a:pt x="424649" y="70713"/>
                  </a:lnTo>
                  <a:lnTo>
                    <a:pt x="423291" y="70751"/>
                  </a:lnTo>
                  <a:lnTo>
                    <a:pt x="422363" y="70764"/>
                  </a:lnTo>
                  <a:lnTo>
                    <a:pt x="421919" y="71247"/>
                  </a:lnTo>
                  <a:lnTo>
                    <a:pt x="421932" y="72148"/>
                  </a:lnTo>
                  <a:lnTo>
                    <a:pt x="422402" y="73063"/>
                  </a:lnTo>
                  <a:lnTo>
                    <a:pt x="422871" y="73050"/>
                  </a:lnTo>
                  <a:lnTo>
                    <a:pt x="423786" y="72580"/>
                  </a:lnTo>
                  <a:lnTo>
                    <a:pt x="424230" y="72555"/>
                  </a:lnTo>
                  <a:lnTo>
                    <a:pt x="424675" y="72097"/>
                  </a:lnTo>
                  <a:lnTo>
                    <a:pt x="425132" y="71640"/>
                  </a:lnTo>
                  <a:close/>
                </a:path>
                <a:path w="439420" h="151764">
                  <a:moveTo>
                    <a:pt x="427088" y="77990"/>
                  </a:moveTo>
                  <a:lnTo>
                    <a:pt x="426605" y="77546"/>
                  </a:lnTo>
                  <a:lnTo>
                    <a:pt x="426148" y="77558"/>
                  </a:lnTo>
                  <a:lnTo>
                    <a:pt x="425691" y="77558"/>
                  </a:lnTo>
                  <a:lnTo>
                    <a:pt x="425716" y="78930"/>
                  </a:lnTo>
                  <a:lnTo>
                    <a:pt x="426631" y="78905"/>
                  </a:lnTo>
                  <a:lnTo>
                    <a:pt x="427075" y="78473"/>
                  </a:lnTo>
                  <a:lnTo>
                    <a:pt x="427088" y="77990"/>
                  </a:lnTo>
                  <a:close/>
                </a:path>
                <a:path w="439420" h="151764">
                  <a:moveTo>
                    <a:pt x="430301" y="103060"/>
                  </a:moveTo>
                  <a:lnTo>
                    <a:pt x="430263" y="100774"/>
                  </a:lnTo>
                  <a:lnTo>
                    <a:pt x="429348" y="100330"/>
                  </a:lnTo>
                  <a:lnTo>
                    <a:pt x="427964" y="99898"/>
                  </a:lnTo>
                  <a:lnTo>
                    <a:pt x="427050" y="99923"/>
                  </a:lnTo>
                  <a:lnTo>
                    <a:pt x="426148" y="100393"/>
                  </a:lnTo>
                  <a:lnTo>
                    <a:pt x="426631" y="101752"/>
                  </a:lnTo>
                  <a:lnTo>
                    <a:pt x="426643" y="102666"/>
                  </a:lnTo>
                  <a:lnTo>
                    <a:pt x="427583" y="103111"/>
                  </a:lnTo>
                  <a:lnTo>
                    <a:pt x="428485" y="103098"/>
                  </a:lnTo>
                  <a:lnTo>
                    <a:pt x="430301" y="103060"/>
                  </a:lnTo>
                  <a:close/>
                </a:path>
                <a:path w="439420" h="151764">
                  <a:moveTo>
                    <a:pt x="432104" y="55524"/>
                  </a:moveTo>
                  <a:lnTo>
                    <a:pt x="432092" y="54610"/>
                  </a:lnTo>
                  <a:lnTo>
                    <a:pt x="432066" y="53695"/>
                  </a:lnTo>
                  <a:lnTo>
                    <a:pt x="432041" y="52311"/>
                  </a:lnTo>
                  <a:lnTo>
                    <a:pt x="430657" y="51904"/>
                  </a:lnTo>
                  <a:lnTo>
                    <a:pt x="429768" y="51904"/>
                  </a:lnTo>
                  <a:lnTo>
                    <a:pt x="428853" y="52374"/>
                  </a:lnTo>
                  <a:lnTo>
                    <a:pt x="427951" y="52857"/>
                  </a:lnTo>
                  <a:lnTo>
                    <a:pt x="427964" y="53784"/>
                  </a:lnTo>
                  <a:lnTo>
                    <a:pt x="428447" y="55587"/>
                  </a:lnTo>
                  <a:lnTo>
                    <a:pt x="429374" y="56045"/>
                  </a:lnTo>
                  <a:lnTo>
                    <a:pt x="430733" y="55549"/>
                  </a:lnTo>
                  <a:lnTo>
                    <a:pt x="432104" y="55524"/>
                  </a:lnTo>
                  <a:close/>
                </a:path>
                <a:path w="439420" h="151764">
                  <a:moveTo>
                    <a:pt x="432676" y="83375"/>
                  </a:moveTo>
                  <a:lnTo>
                    <a:pt x="431761" y="83388"/>
                  </a:lnTo>
                  <a:lnTo>
                    <a:pt x="431774" y="84289"/>
                  </a:lnTo>
                  <a:lnTo>
                    <a:pt x="432257" y="84747"/>
                  </a:lnTo>
                  <a:lnTo>
                    <a:pt x="432676" y="84289"/>
                  </a:lnTo>
                  <a:lnTo>
                    <a:pt x="432676" y="83375"/>
                  </a:lnTo>
                  <a:close/>
                </a:path>
                <a:path w="439420" h="151764">
                  <a:moveTo>
                    <a:pt x="435127" y="69151"/>
                  </a:moveTo>
                  <a:lnTo>
                    <a:pt x="433743" y="69176"/>
                  </a:lnTo>
                  <a:lnTo>
                    <a:pt x="432396" y="69672"/>
                  </a:lnTo>
                  <a:lnTo>
                    <a:pt x="432409" y="70586"/>
                  </a:lnTo>
                  <a:lnTo>
                    <a:pt x="431990" y="71501"/>
                  </a:lnTo>
                  <a:lnTo>
                    <a:pt x="431990" y="71958"/>
                  </a:lnTo>
                  <a:lnTo>
                    <a:pt x="432447" y="72859"/>
                  </a:lnTo>
                  <a:lnTo>
                    <a:pt x="433374" y="72834"/>
                  </a:lnTo>
                  <a:lnTo>
                    <a:pt x="434276" y="72821"/>
                  </a:lnTo>
                  <a:lnTo>
                    <a:pt x="434721" y="71907"/>
                  </a:lnTo>
                  <a:lnTo>
                    <a:pt x="434695" y="70993"/>
                  </a:lnTo>
                  <a:lnTo>
                    <a:pt x="434682" y="70078"/>
                  </a:lnTo>
                  <a:lnTo>
                    <a:pt x="435127" y="69151"/>
                  </a:lnTo>
                  <a:close/>
                </a:path>
                <a:path w="439420" h="151764">
                  <a:moveTo>
                    <a:pt x="439039" y="105613"/>
                  </a:moveTo>
                  <a:lnTo>
                    <a:pt x="439026" y="105156"/>
                  </a:lnTo>
                  <a:lnTo>
                    <a:pt x="438569" y="105168"/>
                  </a:lnTo>
                  <a:lnTo>
                    <a:pt x="439039" y="105613"/>
                  </a:lnTo>
                  <a:close/>
                </a:path>
              </a:pathLst>
            </a:custGeom>
            <a:solidFill>
              <a:srgbClr val="EB8B13"/>
            </a:solidFill>
          </p:spPr>
          <p:txBody>
            <a:bodyPr wrap="square" lIns="0" tIns="0" rIns="0" bIns="0" rtlCol="0"/>
            <a:lstStyle/>
            <a:p>
              <a:endParaRPr/>
            </a:p>
          </p:txBody>
        </p:sp>
        <p:sp>
          <p:nvSpPr>
            <p:cNvPr id="54" name="object 54"/>
            <p:cNvSpPr/>
            <p:nvPr/>
          </p:nvSpPr>
          <p:spPr>
            <a:xfrm>
              <a:off x="6463767" y="6161684"/>
              <a:ext cx="90805" cy="75565"/>
            </a:xfrm>
            <a:custGeom>
              <a:avLst/>
              <a:gdLst/>
              <a:ahLst/>
              <a:cxnLst/>
              <a:rect l="l" t="t" r="r" b="b"/>
              <a:pathLst>
                <a:path w="90804" h="75564">
                  <a:moveTo>
                    <a:pt x="8750" y="7874"/>
                  </a:moveTo>
                  <a:lnTo>
                    <a:pt x="8724" y="3822"/>
                  </a:lnTo>
                  <a:lnTo>
                    <a:pt x="3505" y="3860"/>
                  </a:lnTo>
                  <a:lnTo>
                    <a:pt x="2997" y="3962"/>
                  </a:lnTo>
                  <a:lnTo>
                    <a:pt x="2286" y="5765"/>
                  </a:lnTo>
                  <a:lnTo>
                    <a:pt x="0" y="72580"/>
                  </a:lnTo>
                  <a:lnTo>
                    <a:pt x="25" y="75184"/>
                  </a:lnTo>
                  <a:lnTo>
                    <a:pt x="5842" y="74777"/>
                  </a:lnTo>
                  <a:lnTo>
                    <a:pt x="8750" y="7874"/>
                  </a:lnTo>
                  <a:close/>
                </a:path>
                <a:path w="90804" h="75564">
                  <a:moveTo>
                    <a:pt x="54279" y="68008"/>
                  </a:moveTo>
                  <a:lnTo>
                    <a:pt x="50596" y="62445"/>
                  </a:lnTo>
                  <a:lnTo>
                    <a:pt x="43751" y="65849"/>
                  </a:lnTo>
                  <a:lnTo>
                    <a:pt x="39255" y="62636"/>
                  </a:lnTo>
                  <a:lnTo>
                    <a:pt x="33782" y="57416"/>
                  </a:lnTo>
                  <a:lnTo>
                    <a:pt x="30734" y="51409"/>
                  </a:lnTo>
                  <a:lnTo>
                    <a:pt x="29387" y="44475"/>
                  </a:lnTo>
                  <a:lnTo>
                    <a:pt x="29057" y="36423"/>
                  </a:lnTo>
                  <a:lnTo>
                    <a:pt x="29845" y="27711"/>
                  </a:lnTo>
                  <a:lnTo>
                    <a:pt x="32410" y="18453"/>
                  </a:lnTo>
                  <a:lnTo>
                    <a:pt x="36893" y="11087"/>
                  </a:lnTo>
                  <a:lnTo>
                    <a:pt x="43408" y="8051"/>
                  </a:lnTo>
                  <a:lnTo>
                    <a:pt x="45491" y="8039"/>
                  </a:lnTo>
                  <a:lnTo>
                    <a:pt x="51523" y="8610"/>
                  </a:lnTo>
                  <a:lnTo>
                    <a:pt x="51498" y="5461"/>
                  </a:lnTo>
                  <a:lnTo>
                    <a:pt x="51498" y="3403"/>
                  </a:lnTo>
                  <a:lnTo>
                    <a:pt x="48755" y="2159"/>
                  </a:lnTo>
                  <a:lnTo>
                    <a:pt x="22567" y="38633"/>
                  </a:lnTo>
                  <a:lnTo>
                    <a:pt x="25095" y="53187"/>
                  </a:lnTo>
                  <a:lnTo>
                    <a:pt x="32918" y="64490"/>
                  </a:lnTo>
                  <a:lnTo>
                    <a:pt x="47117" y="69151"/>
                  </a:lnTo>
                  <a:lnTo>
                    <a:pt x="50444" y="69126"/>
                  </a:lnTo>
                  <a:lnTo>
                    <a:pt x="54279" y="68008"/>
                  </a:lnTo>
                  <a:close/>
                </a:path>
                <a:path w="90804" h="75564">
                  <a:moveTo>
                    <a:pt x="90678" y="55867"/>
                  </a:moveTo>
                  <a:lnTo>
                    <a:pt x="76936" y="26809"/>
                  </a:lnTo>
                  <a:lnTo>
                    <a:pt x="73342" y="21120"/>
                  </a:lnTo>
                  <a:lnTo>
                    <a:pt x="71843" y="14757"/>
                  </a:lnTo>
                  <a:lnTo>
                    <a:pt x="71818" y="11607"/>
                  </a:lnTo>
                  <a:lnTo>
                    <a:pt x="72186" y="5207"/>
                  </a:lnTo>
                  <a:lnTo>
                    <a:pt x="83210" y="5118"/>
                  </a:lnTo>
                  <a:lnTo>
                    <a:pt x="82003" y="10515"/>
                  </a:lnTo>
                  <a:lnTo>
                    <a:pt x="88138" y="10490"/>
                  </a:lnTo>
                  <a:lnTo>
                    <a:pt x="88773" y="9486"/>
                  </a:lnTo>
                  <a:lnTo>
                    <a:pt x="88709" y="3098"/>
                  </a:lnTo>
                  <a:lnTo>
                    <a:pt x="81102" y="0"/>
                  </a:lnTo>
                  <a:lnTo>
                    <a:pt x="69329" y="88"/>
                  </a:lnTo>
                  <a:lnTo>
                    <a:pt x="65862" y="8483"/>
                  </a:lnTo>
                  <a:lnTo>
                    <a:pt x="65913" y="13538"/>
                  </a:lnTo>
                  <a:lnTo>
                    <a:pt x="67678" y="21399"/>
                  </a:lnTo>
                  <a:lnTo>
                    <a:pt x="71882" y="28524"/>
                  </a:lnTo>
                  <a:lnTo>
                    <a:pt x="77000" y="35382"/>
                  </a:lnTo>
                  <a:lnTo>
                    <a:pt x="81534" y="42405"/>
                  </a:lnTo>
                  <a:lnTo>
                    <a:pt x="83959" y="47066"/>
                  </a:lnTo>
                  <a:lnTo>
                    <a:pt x="84416" y="52362"/>
                  </a:lnTo>
                  <a:lnTo>
                    <a:pt x="84493" y="61010"/>
                  </a:lnTo>
                  <a:lnTo>
                    <a:pt x="82880" y="67957"/>
                  </a:lnTo>
                  <a:lnTo>
                    <a:pt x="76428" y="68008"/>
                  </a:lnTo>
                  <a:lnTo>
                    <a:pt x="71196" y="65430"/>
                  </a:lnTo>
                  <a:lnTo>
                    <a:pt x="75095" y="57480"/>
                  </a:lnTo>
                  <a:lnTo>
                    <a:pt x="70929" y="56438"/>
                  </a:lnTo>
                  <a:lnTo>
                    <a:pt x="69253" y="56007"/>
                  </a:lnTo>
                  <a:lnTo>
                    <a:pt x="66878" y="57543"/>
                  </a:lnTo>
                  <a:lnTo>
                    <a:pt x="66929" y="64477"/>
                  </a:lnTo>
                  <a:lnTo>
                    <a:pt x="69380" y="72732"/>
                  </a:lnTo>
                  <a:lnTo>
                    <a:pt x="83426" y="72618"/>
                  </a:lnTo>
                  <a:lnTo>
                    <a:pt x="88061" y="66205"/>
                  </a:lnTo>
                  <a:lnTo>
                    <a:pt x="89687" y="61506"/>
                  </a:lnTo>
                  <a:lnTo>
                    <a:pt x="90678" y="55867"/>
                  </a:lnTo>
                  <a:close/>
                </a:path>
              </a:pathLst>
            </a:custGeom>
            <a:solidFill>
              <a:srgbClr val="EB8B13"/>
            </a:solidFill>
          </p:spPr>
          <p:txBody>
            <a:bodyPr wrap="square" lIns="0" tIns="0" rIns="0" bIns="0" rtlCol="0"/>
            <a:lstStyle/>
            <a:p>
              <a:endParaRPr/>
            </a:p>
          </p:txBody>
        </p:sp>
        <p:sp>
          <p:nvSpPr>
            <p:cNvPr id="55" name="object 55"/>
            <p:cNvSpPr/>
            <p:nvPr/>
          </p:nvSpPr>
          <p:spPr>
            <a:xfrm>
              <a:off x="6217193" y="6165018"/>
              <a:ext cx="34925" cy="70485"/>
            </a:xfrm>
            <a:custGeom>
              <a:avLst/>
              <a:gdLst/>
              <a:ahLst/>
              <a:cxnLst/>
              <a:rect l="l" t="t" r="r" b="b"/>
              <a:pathLst>
                <a:path w="34925" h="70485">
                  <a:moveTo>
                    <a:pt x="19088" y="0"/>
                  </a:moveTo>
                  <a:lnTo>
                    <a:pt x="8324" y="3545"/>
                  </a:lnTo>
                  <a:lnTo>
                    <a:pt x="2605" y="12053"/>
                  </a:lnTo>
                  <a:lnTo>
                    <a:pt x="355" y="22679"/>
                  </a:lnTo>
                  <a:lnTo>
                    <a:pt x="0" y="32575"/>
                  </a:lnTo>
                  <a:lnTo>
                    <a:pt x="496" y="42900"/>
                  </a:lnTo>
                  <a:lnTo>
                    <a:pt x="2895" y="55352"/>
                  </a:lnTo>
                  <a:lnTo>
                    <a:pt x="8733" y="65804"/>
                  </a:lnTo>
                  <a:lnTo>
                    <a:pt x="19545" y="70129"/>
                  </a:lnTo>
                  <a:lnTo>
                    <a:pt x="29946" y="70053"/>
                  </a:lnTo>
                  <a:lnTo>
                    <a:pt x="31395" y="65633"/>
                  </a:lnTo>
                  <a:lnTo>
                    <a:pt x="19189" y="65633"/>
                  </a:lnTo>
                  <a:lnTo>
                    <a:pt x="14033" y="64139"/>
                  </a:lnTo>
                  <a:lnTo>
                    <a:pt x="9867" y="58812"/>
                  </a:lnTo>
                  <a:lnTo>
                    <a:pt x="7045" y="48529"/>
                  </a:lnTo>
                  <a:lnTo>
                    <a:pt x="5946" y="32575"/>
                  </a:lnTo>
                  <a:lnTo>
                    <a:pt x="5930" y="19735"/>
                  </a:lnTo>
                  <a:lnTo>
                    <a:pt x="9131" y="4686"/>
                  </a:lnTo>
                  <a:lnTo>
                    <a:pt x="25810" y="4622"/>
                  </a:lnTo>
                  <a:lnTo>
                    <a:pt x="19088" y="0"/>
                  </a:lnTo>
                  <a:close/>
                </a:path>
                <a:path w="34925" h="70485">
                  <a:moveTo>
                    <a:pt x="25810" y="4622"/>
                  </a:moveTo>
                  <a:lnTo>
                    <a:pt x="16941" y="4622"/>
                  </a:lnTo>
                  <a:lnTo>
                    <a:pt x="23033" y="8623"/>
                  </a:lnTo>
                  <a:lnTo>
                    <a:pt x="26792" y="18019"/>
                  </a:lnTo>
                  <a:lnTo>
                    <a:pt x="28705" y="28727"/>
                  </a:lnTo>
                  <a:lnTo>
                    <a:pt x="29273" y="37020"/>
                  </a:lnTo>
                  <a:lnTo>
                    <a:pt x="29148" y="43870"/>
                  </a:lnTo>
                  <a:lnTo>
                    <a:pt x="28070" y="53422"/>
                  </a:lnTo>
                  <a:lnTo>
                    <a:pt x="25072" y="61927"/>
                  </a:lnTo>
                  <a:lnTo>
                    <a:pt x="19189" y="65633"/>
                  </a:lnTo>
                  <a:lnTo>
                    <a:pt x="31395" y="65633"/>
                  </a:lnTo>
                  <a:lnTo>
                    <a:pt x="33705" y="58585"/>
                  </a:lnTo>
                  <a:lnTo>
                    <a:pt x="34378" y="52006"/>
                  </a:lnTo>
                  <a:lnTo>
                    <a:pt x="34825" y="42900"/>
                  </a:lnTo>
                  <a:lnTo>
                    <a:pt x="34900" y="37020"/>
                  </a:lnTo>
                  <a:lnTo>
                    <a:pt x="34082" y="22136"/>
                  </a:lnTo>
                  <a:lnTo>
                    <a:pt x="29476" y="7143"/>
                  </a:lnTo>
                  <a:lnTo>
                    <a:pt x="25810" y="4622"/>
                  </a:lnTo>
                  <a:close/>
                </a:path>
              </a:pathLst>
            </a:custGeom>
            <a:solidFill>
              <a:srgbClr val="FFFFFF"/>
            </a:solidFill>
          </p:spPr>
          <p:txBody>
            <a:bodyPr wrap="square" lIns="0" tIns="0" rIns="0" bIns="0" rtlCol="0"/>
            <a:lstStyle/>
            <a:p>
              <a:endParaRPr/>
            </a:p>
          </p:txBody>
        </p:sp>
        <p:sp>
          <p:nvSpPr>
            <p:cNvPr id="56" name="object 56"/>
            <p:cNvSpPr/>
            <p:nvPr/>
          </p:nvSpPr>
          <p:spPr>
            <a:xfrm>
              <a:off x="6217193" y="6165018"/>
              <a:ext cx="35560" cy="70485"/>
            </a:xfrm>
            <a:custGeom>
              <a:avLst/>
              <a:gdLst/>
              <a:ahLst/>
              <a:cxnLst/>
              <a:rect l="l" t="t" r="r" b="b"/>
              <a:pathLst>
                <a:path w="35560" h="70485">
                  <a:moveTo>
                    <a:pt x="5918" y="32169"/>
                  </a:moveTo>
                  <a:lnTo>
                    <a:pt x="7045" y="48529"/>
                  </a:lnTo>
                  <a:lnTo>
                    <a:pt x="9867" y="58812"/>
                  </a:lnTo>
                  <a:lnTo>
                    <a:pt x="14033" y="64139"/>
                  </a:lnTo>
                  <a:lnTo>
                    <a:pt x="19189" y="65633"/>
                  </a:lnTo>
                  <a:lnTo>
                    <a:pt x="25072" y="61927"/>
                  </a:lnTo>
                  <a:lnTo>
                    <a:pt x="28070" y="53422"/>
                  </a:lnTo>
                  <a:lnTo>
                    <a:pt x="29148" y="43870"/>
                  </a:lnTo>
                  <a:lnTo>
                    <a:pt x="29273" y="37020"/>
                  </a:lnTo>
                  <a:lnTo>
                    <a:pt x="29260" y="36664"/>
                  </a:lnTo>
                  <a:lnTo>
                    <a:pt x="28705" y="28727"/>
                  </a:lnTo>
                  <a:lnTo>
                    <a:pt x="26792" y="18019"/>
                  </a:lnTo>
                  <a:lnTo>
                    <a:pt x="23033" y="8623"/>
                  </a:lnTo>
                  <a:lnTo>
                    <a:pt x="16941" y="4622"/>
                  </a:lnTo>
                  <a:lnTo>
                    <a:pt x="9131" y="4686"/>
                  </a:lnTo>
                  <a:lnTo>
                    <a:pt x="5930" y="19735"/>
                  </a:lnTo>
                  <a:lnTo>
                    <a:pt x="5969" y="24244"/>
                  </a:lnTo>
                  <a:lnTo>
                    <a:pt x="5880" y="27114"/>
                  </a:lnTo>
                  <a:lnTo>
                    <a:pt x="5905" y="29641"/>
                  </a:lnTo>
                  <a:lnTo>
                    <a:pt x="5918" y="32169"/>
                  </a:lnTo>
                  <a:close/>
                </a:path>
                <a:path w="35560" h="70485">
                  <a:moveTo>
                    <a:pt x="19088" y="0"/>
                  </a:moveTo>
                  <a:lnTo>
                    <a:pt x="29476" y="7143"/>
                  </a:lnTo>
                  <a:lnTo>
                    <a:pt x="34082" y="22136"/>
                  </a:lnTo>
                  <a:lnTo>
                    <a:pt x="35013" y="39062"/>
                  </a:lnTo>
                  <a:lnTo>
                    <a:pt x="34378" y="52006"/>
                  </a:lnTo>
                  <a:lnTo>
                    <a:pt x="33705" y="58585"/>
                  </a:lnTo>
                  <a:lnTo>
                    <a:pt x="29946" y="70053"/>
                  </a:lnTo>
                  <a:lnTo>
                    <a:pt x="19545" y="70129"/>
                  </a:lnTo>
                  <a:lnTo>
                    <a:pt x="8733" y="65804"/>
                  </a:lnTo>
                  <a:lnTo>
                    <a:pt x="2895" y="55352"/>
                  </a:lnTo>
                  <a:lnTo>
                    <a:pt x="496" y="42900"/>
                  </a:lnTo>
                  <a:lnTo>
                    <a:pt x="0" y="32575"/>
                  </a:lnTo>
                  <a:lnTo>
                    <a:pt x="355" y="22679"/>
                  </a:lnTo>
                  <a:lnTo>
                    <a:pt x="2605" y="12053"/>
                  </a:lnTo>
                  <a:lnTo>
                    <a:pt x="8324" y="3545"/>
                  </a:lnTo>
                  <a:lnTo>
                    <a:pt x="19088" y="0"/>
                  </a:lnTo>
                  <a:close/>
                </a:path>
              </a:pathLst>
            </a:custGeom>
            <a:ln w="3454">
              <a:solidFill>
                <a:srgbClr val="FFFFFF"/>
              </a:solidFill>
            </a:ln>
          </p:spPr>
          <p:txBody>
            <a:bodyPr wrap="square" lIns="0" tIns="0" rIns="0" bIns="0" rtlCol="0"/>
            <a:lstStyle/>
            <a:p>
              <a:endParaRPr/>
            </a:p>
          </p:txBody>
        </p:sp>
        <p:sp>
          <p:nvSpPr>
            <p:cNvPr id="57" name="object 57"/>
            <p:cNvSpPr/>
            <p:nvPr/>
          </p:nvSpPr>
          <p:spPr>
            <a:xfrm>
              <a:off x="6270230" y="6164259"/>
              <a:ext cx="24130" cy="74295"/>
            </a:xfrm>
            <a:custGeom>
              <a:avLst/>
              <a:gdLst/>
              <a:ahLst/>
              <a:cxnLst/>
              <a:rect l="l" t="t" r="r" b="b"/>
              <a:pathLst>
                <a:path w="24129" h="74295">
                  <a:moveTo>
                    <a:pt x="17640" y="0"/>
                  </a:moveTo>
                  <a:lnTo>
                    <a:pt x="200" y="34753"/>
                  </a:lnTo>
                  <a:lnTo>
                    <a:pt x="0" y="72783"/>
                  </a:lnTo>
                  <a:lnTo>
                    <a:pt x="736" y="73672"/>
                  </a:lnTo>
                  <a:lnTo>
                    <a:pt x="1993" y="74041"/>
                  </a:lnTo>
                  <a:lnTo>
                    <a:pt x="5740" y="74002"/>
                  </a:lnTo>
                  <a:lnTo>
                    <a:pt x="5410" y="72110"/>
                  </a:lnTo>
                  <a:lnTo>
                    <a:pt x="5517" y="60452"/>
                  </a:lnTo>
                  <a:lnTo>
                    <a:pt x="19044" y="36652"/>
                  </a:lnTo>
                  <a:lnTo>
                    <a:pt x="18541" y="36093"/>
                  </a:lnTo>
                  <a:lnTo>
                    <a:pt x="18122" y="35471"/>
                  </a:lnTo>
                  <a:lnTo>
                    <a:pt x="15722" y="33058"/>
                  </a:lnTo>
                  <a:lnTo>
                    <a:pt x="15189" y="32600"/>
                  </a:lnTo>
                  <a:lnTo>
                    <a:pt x="18982" y="30327"/>
                  </a:lnTo>
                  <a:lnTo>
                    <a:pt x="7162" y="30327"/>
                  </a:lnTo>
                  <a:lnTo>
                    <a:pt x="6548" y="30264"/>
                  </a:lnTo>
                  <a:lnTo>
                    <a:pt x="6426" y="29527"/>
                  </a:lnTo>
                  <a:lnTo>
                    <a:pt x="6446" y="20828"/>
                  </a:lnTo>
                  <a:lnTo>
                    <a:pt x="7150" y="14935"/>
                  </a:lnTo>
                  <a:lnTo>
                    <a:pt x="6972" y="5575"/>
                  </a:lnTo>
                  <a:lnTo>
                    <a:pt x="8000" y="4749"/>
                  </a:lnTo>
                  <a:lnTo>
                    <a:pt x="23063" y="4699"/>
                  </a:lnTo>
                  <a:lnTo>
                    <a:pt x="17640" y="0"/>
                  </a:lnTo>
                  <a:close/>
                </a:path>
                <a:path w="24129" h="74295">
                  <a:moveTo>
                    <a:pt x="19044" y="36652"/>
                  </a:moveTo>
                  <a:lnTo>
                    <a:pt x="14490" y="36652"/>
                  </a:lnTo>
                  <a:lnTo>
                    <a:pt x="15582" y="42684"/>
                  </a:lnTo>
                  <a:lnTo>
                    <a:pt x="16040" y="47091"/>
                  </a:lnTo>
                  <a:lnTo>
                    <a:pt x="17310" y="63919"/>
                  </a:lnTo>
                  <a:lnTo>
                    <a:pt x="17437" y="66890"/>
                  </a:lnTo>
                  <a:lnTo>
                    <a:pt x="17868" y="68148"/>
                  </a:lnTo>
                  <a:lnTo>
                    <a:pt x="21818" y="68110"/>
                  </a:lnTo>
                  <a:lnTo>
                    <a:pt x="23482" y="67919"/>
                  </a:lnTo>
                  <a:lnTo>
                    <a:pt x="23456" y="65125"/>
                  </a:lnTo>
                  <a:lnTo>
                    <a:pt x="22796" y="60985"/>
                  </a:lnTo>
                  <a:lnTo>
                    <a:pt x="22796" y="60452"/>
                  </a:lnTo>
                  <a:lnTo>
                    <a:pt x="22224" y="54254"/>
                  </a:lnTo>
                  <a:lnTo>
                    <a:pt x="23279" y="41363"/>
                  </a:lnTo>
                  <a:lnTo>
                    <a:pt x="19044" y="36652"/>
                  </a:lnTo>
                  <a:close/>
                </a:path>
                <a:path w="24129" h="74295">
                  <a:moveTo>
                    <a:pt x="23063" y="4699"/>
                  </a:moveTo>
                  <a:lnTo>
                    <a:pt x="15493" y="4699"/>
                  </a:lnTo>
                  <a:lnTo>
                    <a:pt x="17818" y="10083"/>
                  </a:lnTo>
                  <a:lnTo>
                    <a:pt x="17894" y="18453"/>
                  </a:lnTo>
                  <a:lnTo>
                    <a:pt x="15176" y="30264"/>
                  </a:lnTo>
                  <a:lnTo>
                    <a:pt x="7785" y="30327"/>
                  </a:lnTo>
                  <a:lnTo>
                    <a:pt x="18982" y="30327"/>
                  </a:lnTo>
                  <a:lnTo>
                    <a:pt x="22034" y="28498"/>
                  </a:lnTo>
                  <a:lnTo>
                    <a:pt x="23952" y="20828"/>
                  </a:lnTo>
                  <a:lnTo>
                    <a:pt x="23825" y="5359"/>
                  </a:lnTo>
                  <a:lnTo>
                    <a:pt x="23063" y="4699"/>
                  </a:lnTo>
                  <a:close/>
                </a:path>
              </a:pathLst>
            </a:custGeom>
            <a:solidFill>
              <a:srgbClr val="FFFFFF"/>
            </a:solidFill>
          </p:spPr>
          <p:txBody>
            <a:bodyPr wrap="square" lIns="0" tIns="0" rIns="0" bIns="0" rtlCol="0"/>
            <a:lstStyle/>
            <a:p>
              <a:endParaRPr/>
            </a:p>
          </p:txBody>
        </p:sp>
        <p:sp>
          <p:nvSpPr>
            <p:cNvPr id="58" name="object 58"/>
            <p:cNvSpPr/>
            <p:nvPr/>
          </p:nvSpPr>
          <p:spPr>
            <a:xfrm>
              <a:off x="6270179" y="6164259"/>
              <a:ext cx="24130" cy="74295"/>
            </a:xfrm>
            <a:custGeom>
              <a:avLst/>
              <a:gdLst/>
              <a:ahLst/>
              <a:cxnLst/>
              <a:rect l="l" t="t" r="r" b="b"/>
              <a:pathLst>
                <a:path w="24129" h="74295">
                  <a:moveTo>
                    <a:pt x="7835" y="30327"/>
                  </a:moveTo>
                  <a:lnTo>
                    <a:pt x="15227" y="30264"/>
                  </a:lnTo>
                  <a:lnTo>
                    <a:pt x="17945" y="18453"/>
                  </a:lnTo>
                  <a:lnTo>
                    <a:pt x="17894" y="14312"/>
                  </a:lnTo>
                  <a:lnTo>
                    <a:pt x="17868" y="10083"/>
                  </a:lnTo>
                  <a:lnTo>
                    <a:pt x="15544" y="4699"/>
                  </a:lnTo>
                  <a:lnTo>
                    <a:pt x="9613" y="4737"/>
                  </a:lnTo>
                  <a:lnTo>
                    <a:pt x="8051" y="4749"/>
                  </a:lnTo>
                  <a:lnTo>
                    <a:pt x="7023" y="5575"/>
                  </a:lnTo>
                  <a:lnTo>
                    <a:pt x="7035" y="7112"/>
                  </a:lnTo>
                  <a:lnTo>
                    <a:pt x="7200" y="14935"/>
                  </a:lnTo>
                  <a:lnTo>
                    <a:pt x="6413" y="21526"/>
                  </a:lnTo>
                  <a:lnTo>
                    <a:pt x="6477" y="29527"/>
                  </a:lnTo>
                  <a:lnTo>
                    <a:pt x="6477" y="30251"/>
                  </a:lnTo>
                  <a:lnTo>
                    <a:pt x="7213" y="30327"/>
                  </a:lnTo>
                  <a:lnTo>
                    <a:pt x="7835" y="30327"/>
                  </a:lnTo>
                  <a:close/>
                </a:path>
                <a:path w="24129" h="74295">
                  <a:moveTo>
                    <a:pt x="0" y="65227"/>
                  </a:moveTo>
                  <a:lnTo>
                    <a:pt x="603" y="19496"/>
                  </a:lnTo>
                  <a:lnTo>
                    <a:pt x="7073" y="88"/>
                  </a:lnTo>
                  <a:lnTo>
                    <a:pt x="8115" y="76"/>
                  </a:lnTo>
                  <a:lnTo>
                    <a:pt x="17691" y="0"/>
                  </a:lnTo>
                  <a:lnTo>
                    <a:pt x="23876" y="5359"/>
                  </a:lnTo>
                  <a:lnTo>
                    <a:pt x="23926" y="13271"/>
                  </a:lnTo>
                  <a:lnTo>
                    <a:pt x="23939" y="14274"/>
                  </a:lnTo>
                  <a:lnTo>
                    <a:pt x="24003" y="20828"/>
                  </a:lnTo>
                  <a:lnTo>
                    <a:pt x="22085" y="28498"/>
                  </a:lnTo>
                  <a:lnTo>
                    <a:pt x="15240" y="32600"/>
                  </a:lnTo>
                  <a:lnTo>
                    <a:pt x="15773" y="33058"/>
                  </a:lnTo>
                  <a:lnTo>
                    <a:pt x="18173" y="35471"/>
                  </a:lnTo>
                  <a:lnTo>
                    <a:pt x="18592" y="36093"/>
                  </a:lnTo>
                  <a:lnTo>
                    <a:pt x="23329" y="41363"/>
                  </a:lnTo>
                  <a:lnTo>
                    <a:pt x="22275" y="54254"/>
                  </a:lnTo>
                  <a:lnTo>
                    <a:pt x="22847" y="60452"/>
                  </a:lnTo>
                  <a:lnTo>
                    <a:pt x="22847" y="60985"/>
                  </a:lnTo>
                  <a:lnTo>
                    <a:pt x="23507" y="65125"/>
                  </a:lnTo>
                  <a:lnTo>
                    <a:pt x="23520" y="65671"/>
                  </a:lnTo>
                  <a:lnTo>
                    <a:pt x="23520" y="66395"/>
                  </a:lnTo>
                  <a:lnTo>
                    <a:pt x="23533" y="67919"/>
                  </a:lnTo>
                  <a:lnTo>
                    <a:pt x="21869" y="68110"/>
                  </a:lnTo>
                  <a:lnTo>
                    <a:pt x="20523" y="68122"/>
                  </a:lnTo>
                  <a:lnTo>
                    <a:pt x="19265" y="68135"/>
                  </a:lnTo>
                  <a:lnTo>
                    <a:pt x="17919" y="68148"/>
                  </a:lnTo>
                  <a:lnTo>
                    <a:pt x="17487" y="66890"/>
                  </a:lnTo>
                  <a:lnTo>
                    <a:pt x="17360" y="63919"/>
                  </a:lnTo>
                  <a:lnTo>
                    <a:pt x="16319" y="50152"/>
                  </a:lnTo>
                  <a:lnTo>
                    <a:pt x="16090" y="47091"/>
                  </a:lnTo>
                  <a:lnTo>
                    <a:pt x="15633" y="42684"/>
                  </a:lnTo>
                  <a:lnTo>
                    <a:pt x="14541" y="36652"/>
                  </a:lnTo>
                  <a:lnTo>
                    <a:pt x="8204" y="36715"/>
                  </a:lnTo>
                  <a:lnTo>
                    <a:pt x="6527" y="36728"/>
                  </a:lnTo>
                  <a:lnTo>
                    <a:pt x="6337" y="37541"/>
                  </a:lnTo>
                  <a:lnTo>
                    <a:pt x="5943" y="41135"/>
                  </a:lnTo>
                  <a:lnTo>
                    <a:pt x="5956" y="41960"/>
                  </a:lnTo>
                  <a:lnTo>
                    <a:pt x="5839" y="45666"/>
                  </a:lnTo>
                  <a:lnTo>
                    <a:pt x="5678" y="53611"/>
                  </a:lnTo>
                  <a:lnTo>
                    <a:pt x="5529" y="62840"/>
                  </a:lnTo>
                  <a:lnTo>
                    <a:pt x="5448" y="70396"/>
                  </a:lnTo>
                  <a:lnTo>
                    <a:pt x="5461" y="72110"/>
                  </a:lnTo>
                  <a:lnTo>
                    <a:pt x="5791" y="74002"/>
                  </a:lnTo>
                  <a:lnTo>
                    <a:pt x="3187" y="74028"/>
                  </a:lnTo>
                  <a:lnTo>
                    <a:pt x="2044" y="74041"/>
                  </a:lnTo>
                  <a:lnTo>
                    <a:pt x="787" y="73672"/>
                  </a:lnTo>
                  <a:lnTo>
                    <a:pt x="50" y="72783"/>
                  </a:lnTo>
                  <a:lnTo>
                    <a:pt x="0" y="65227"/>
                  </a:lnTo>
                  <a:close/>
                </a:path>
              </a:pathLst>
            </a:custGeom>
            <a:ln w="3454">
              <a:solidFill>
                <a:srgbClr val="FFFFFF"/>
              </a:solidFill>
            </a:ln>
          </p:spPr>
          <p:txBody>
            <a:bodyPr wrap="square" lIns="0" tIns="0" rIns="0" bIns="0" rtlCol="0"/>
            <a:lstStyle/>
            <a:p>
              <a:endParaRPr/>
            </a:p>
          </p:txBody>
        </p:sp>
        <p:sp>
          <p:nvSpPr>
            <p:cNvPr id="59" name="object 59"/>
            <p:cNvSpPr/>
            <p:nvPr/>
          </p:nvSpPr>
          <p:spPr>
            <a:xfrm>
              <a:off x="6310411" y="6165687"/>
              <a:ext cx="33655" cy="68580"/>
            </a:xfrm>
            <a:custGeom>
              <a:avLst/>
              <a:gdLst/>
              <a:ahLst/>
              <a:cxnLst/>
              <a:rect l="l" t="t" r="r" b="b"/>
              <a:pathLst>
                <a:path w="33654" h="68579">
                  <a:moveTo>
                    <a:pt x="23660" y="0"/>
                  </a:moveTo>
                  <a:lnTo>
                    <a:pt x="0" y="35394"/>
                  </a:lnTo>
                  <a:lnTo>
                    <a:pt x="0" y="36652"/>
                  </a:lnTo>
                  <a:lnTo>
                    <a:pt x="565" y="45638"/>
                  </a:lnTo>
                  <a:lnTo>
                    <a:pt x="2817" y="55999"/>
                  </a:lnTo>
                  <a:lnTo>
                    <a:pt x="8020" y="64528"/>
                  </a:lnTo>
                  <a:lnTo>
                    <a:pt x="17437" y="68021"/>
                  </a:lnTo>
                  <a:lnTo>
                    <a:pt x="29387" y="67475"/>
                  </a:lnTo>
                  <a:lnTo>
                    <a:pt x="31381" y="57454"/>
                  </a:lnTo>
                  <a:lnTo>
                    <a:pt x="32461" y="48107"/>
                  </a:lnTo>
                  <a:lnTo>
                    <a:pt x="33210" y="38100"/>
                  </a:lnTo>
                  <a:lnTo>
                    <a:pt x="33299" y="35306"/>
                  </a:lnTo>
                  <a:lnTo>
                    <a:pt x="33248" y="29908"/>
                  </a:lnTo>
                  <a:lnTo>
                    <a:pt x="27127" y="31496"/>
                  </a:lnTo>
                  <a:lnTo>
                    <a:pt x="27724" y="40487"/>
                  </a:lnTo>
                  <a:lnTo>
                    <a:pt x="26835" y="46710"/>
                  </a:lnTo>
                  <a:lnTo>
                    <a:pt x="25615" y="63093"/>
                  </a:lnTo>
                  <a:lnTo>
                    <a:pt x="18745" y="63512"/>
                  </a:lnTo>
                  <a:lnTo>
                    <a:pt x="8966" y="63588"/>
                  </a:lnTo>
                  <a:lnTo>
                    <a:pt x="6667" y="49288"/>
                  </a:lnTo>
                  <a:lnTo>
                    <a:pt x="6197" y="43268"/>
                  </a:lnTo>
                  <a:lnTo>
                    <a:pt x="5905" y="31470"/>
                  </a:lnTo>
                  <a:lnTo>
                    <a:pt x="6505" y="21026"/>
                  </a:lnTo>
                  <a:lnTo>
                    <a:pt x="8666" y="12623"/>
                  </a:lnTo>
                  <a:lnTo>
                    <a:pt x="12643" y="6821"/>
                  </a:lnTo>
                  <a:lnTo>
                    <a:pt x="18694" y="4178"/>
                  </a:lnTo>
                  <a:lnTo>
                    <a:pt x="25247" y="4851"/>
                  </a:lnTo>
                  <a:lnTo>
                    <a:pt x="28841" y="11125"/>
                  </a:lnTo>
                  <a:lnTo>
                    <a:pt x="31191" y="5981"/>
                  </a:lnTo>
                  <a:lnTo>
                    <a:pt x="31165" y="2197"/>
                  </a:lnTo>
                  <a:lnTo>
                    <a:pt x="23660" y="0"/>
                  </a:lnTo>
                  <a:close/>
                </a:path>
              </a:pathLst>
            </a:custGeom>
            <a:solidFill>
              <a:srgbClr val="FFFFFF"/>
            </a:solidFill>
          </p:spPr>
          <p:txBody>
            <a:bodyPr wrap="square" lIns="0" tIns="0" rIns="0" bIns="0" rtlCol="0"/>
            <a:lstStyle/>
            <a:p>
              <a:endParaRPr/>
            </a:p>
          </p:txBody>
        </p:sp>
        <p:sp>
          <p:nvSpPr>
            <p:cNvPr id="60" name="object 60"/>
            <p:cNvSpPr/>
            <p:nvPr/>
          </p:nvSpPr>
          <p:spPr>
            <a:xfrm>
              <a:off x="6310411" y="6165687"/>
              <a:ext cx="33655" cy="68580"/>
            </a:xfrm>
            <a:custGeom>
              <a:avLst/>
              <a:gdLst/>
              <a:ahLst/>
              <a:cxnLst/>
              <a:rect l="l" t="t" r="r" b="b"/>
              <a:pathLst>
                <a:path w="33654" h="68579">
                  <a:moveTo>
                    <a:pt x="0" y="35394"/>
                  </a:moveTo>
                  <a:lnTo>
                    <a:pt x="18770" y="127"/>
                  </a:lnTo>
                  <a:lnTo>
                    <a:pt x="23660" y="0"/>
                  </a:lnTo>
                  <a:lnTo>
                    <a:pt x="31165" y="2197"/>
                  </a:lnTo>
                  <a:lnTo>
                    <a:pt x="31191" y="5613"/>
                  </a:lnTo>
                  <a:lnTo>
                    <a:pt x="31191" y="5981"/>
                  </a:lnTo>
                  <a:lnTo>
                    <a:pt x="31089" y="6350"/>
                  </a:lnTo>
                  <a:lnTo>
                    <a:pt x="30886" y="6794"/>
                  </a:lnTo>
                  <a:lnTo>
                    <a:pt x="28841" y="11125"/>
                  </a:lnTo>
                  <a:lnTo>
                    <a:pt x="25247" y="4851"/>
                  </a:lnTo>
                  <a:lnTo>
                    <a:pt x="19215" y="4178"/>
                  </a:lnTo>
                  <a:lnTo>
                    <a:pt x="18694" y="4178"/>
                  </a:lnTo>
                  <a:lnTo>
                    <a:pt x="12643" y="6821"/>
                  </a:lnTo>
                  <a:lnTo>
                    <a:pt x="8666" y="12623"/>
                  </a:lnTo>
                  <a:lnTo>
                    <a:pt x="6505" y="21026"/>
                  </a:lnTo>
                  <a:lnTo>
                    <a:pt x="5905" y="31470"/>
                  </a:lnTo>
                  <a:lnTo>
                    <a:pt x="5918" y="33464"/>
                  </a:lnTo>
                  <a:lnTo>
                    <a:pt x="6197" y="43268"/>
                  </a:lnTo>
                  <a:lnTo>
                    <a:pt x="6667" y="49288"/>
                  </a:lnTo>
                  <a:lnTo>
                    <a:pt x="8966" y="63588"/>
                  </a:lnTo>
                  <a:lnTo>
                    <a:pt x="18326" y="63512"/>
                  </a:lnTo>
                  <a:lnTo>
                    <a:pt x="18745" y="63512"/>
                  </a:lnTo>
                  <a:lnTo>
                    <a:pt x="25615" y="63093"/>
                  </a:lnTo>
                  <a:lnTo>
                    <a:pt x="26555" y="50939"/>
                  </a:lnTo>
                  <a:lnTo>
                    <a:pt x="26835" y="46710"/>
                  </a:lnTo>
                  <a:lnTo>
                    <a:pt x="27228" y="43637"/>
                  </a:lnTo>
                  <a:lnTo>
                    <a:pt x="27724" y="40487"/>
                  </a:lnTo>
                  <a:lnTo>
                    <a:pt x="27482" y="37160"/>
                  </a:lnTo>
                  <a:lnTo>
                    <a:pt x="27127" y="31496"/>
                  </a:lnTo>
                  <a:lnTo>
                    <a:pt x="15621" y="37693"/>
                  </a:lnTo>
                  <a:lnTo>
                    <a:pt x="15278" y="32918"/>
                  </a:lnTo>
                  <a:lnTo>
                    <a:pt x="15252" y="30861"/>
                  </a:lnTo>
                  <a:lnTo>
                    <a:pt x="18161" y="30391"/>
                  </a:lnTo>
                  <a:lnTo>
                    <a:pt x="19938" y="30378"/>
                  </a:lnTo>
                  <a:lnTo>
                    <a:pt x="21805" y="30276"/>
                  </a:lnTo>
                  <a:lnTo>
                    <a:pt x="24295" y="30162"/>
                  </a:lnTo>
                  <a:lnTo>
                    <a:pt x="33248" y="29908"/>
                  </a:lnTo>
                  <a:lnTo>
                    <a:pt x="33286" y="33604"/>
                  </a:lnTo>
                  <a:lnTo>
                    <a:pt x="33299" y="35306"/>
                  </a:lnTo>
                  <a:lnTo>
                    <a:pt x="33210" y="38100"/>
                  </a:lnTo>
                  <a:lnTo>
                    <a:pt x="32461" y="48107"/>
                  </a:lnTo>
                  <a:lnTo>
                    <a:pt x="32258" y="49542"/>
                  </a:lnTo>
                  <a:lnTo>
                    <a:pt x="31381" y="57454"/>
                  </a:lnTo>
                  <a:lnTo>
                    <a:pt x="29387" y="67475"/>
                  </a:lnTo>
                  <a:lnTo>
                    <a:pt x="18249" y="68008"/>
                  </a:lnTo>
                  <a:lnTo>
                    <a:pt x="17437" y="68021"/>
                  </a:lnTo>
                  <a:lnTo>
                    <a:pt x="8020" y="64528"/>
                  </a:lnTo>
                  <a:lnTo>
                    <a:pt x="2817" y="55999"/>
                  </a:lnTo>
                  <a:lnTo>
                    <a:pt x="565" y="45638"/>
                  </a:lnTo>
                  <a:lnTo>
                    <a:pt x="0" y="36652"/>
                  </a:lnTo>
                  <a:lnTo>
                    <a:pt x="0" y="35394"/>
                  </a:lnTo>
                  <a:close/>
                </a:path>
              </a:pathLst>
            </a:custGeom>
            <a:ln w="3454">
              <a:solidFill>
                <a:srgbClr val="FFFFFF"/>
              </a:solidFill>
            </a:ln>
          </p:spPr>
          <p:txBody>
            <a:bodyPr wrap="square" lIns="0" tIns="0" rIns="0" bIns="0" rtlCol="0"/>
            <a:lstStyle/>
            <a:p>
              <a:endParaRPr/>
            </a:p>
          </p:txBody>
        </p:sp>
        <p:sp>
          <p:nvSpPr>
            <p:cNvPr id="61" name="object 61"/>
            <p:cNvSpPr/>
            <p:nvPr/>
          </p:nvSpPr>
          <p:spPr>
            <a:xfrm>
              <a:off x="6358911" y="6160080"/>
              <a:ext cx="31115" cy="74930"/>
            </a:xfrm>
            <a:custGeom>
              <a:avLst/>
              <a:gdLst/>
              <a:ahLst/>
              <a:cxnLst/>
              <a:rect l="l" t="t" r="r" b="b"/>
              <a:pathLst>
                <a:path w="31114" h="74929">
                  <a:moveTo>
                    <a:pt x="29118" y="56895"/>
                  </a:moveTo>
                  <a:lnTo>
                    <a:pt x="23088" y="56895"/>
                  </a:lnTo>
                  <a:lnTo>
                    <a:pt x="25933" y="74612"/>
                  </a:lnTo>
                  <a:lnTo>
                    <a:pt x="29895" y="74587"/>
                  </a:lnTo>
                  <a:lnTo>
                    <a:pt x="30302" y="73863"/>
                  </a:lnTo>
                  <a:lnTo>
                    <a:pt x="31013" y="72148"/>
                  </a:lnTo>
                  <a:lnTo>
                    <a:pt x="30441" y="66116"/>
                  </a:lnTo>
                  <a:lnTo>
                    <a:pt x="29118" y="56895"/>
                  </a:lnTo>
                  <a:close/>
                </a:path>
                <a:path w="31114" h="74929">
                  <a:moveTo>
                    <a:pt x="15367" y="0"/>
                  </a:moveTo>
                  <a:lnTo>
                    <a:pt x="106" y="69113"/>
                  </a:lnTo>
                  <a:lnTo>
                    <a:pt x="0" y="70675"/>
                  </a:lnTo>
                  <a:lnTo>
                    <a:pt x="952" y="73024"/>
                  </a:lnTo>
                  <a:lnTo>
                    <a:pt x="2311" y="72999"/>
                  </a:lnTo>
                  <a:lnTo>
                    <a:pt x="5321" y="72986"/>
                  </a:lnTo>
                  <a:lnTo>
                    <a:pt x="29118" y="56895"/>
                  </a:lnTo>
                  <a:lnTo>
                    <a:pt x="28359" y="51600"/>
                  </a:lnTo>
                  <a:lnTo>
                    <a:pt x="22212" y="51600"/>
                  </a:lnTo>
                  <a:lnTo>
                    <a:pt x="9207" y="51434"/>
                  </a:lnTo>
                  <a:lnTo>
                    <a:pt x="14909" y="9626"/>
                  </a:lnTo>
                  <a:lnTo>
                    <a:pt x="19994" y="9626"/>
                  </a:lnTo>
                  <a:lnTo>
                    <a:pt x="18300" y="3200"/>
                  </a:lnTo>
                  <a:lnTo>
                    <a:pt x="17449" y="1320"/>
                  </a:lnTo>
                  <a:lnTo>
                    <a:pt x="16814" y="431"/>
                  </a:lnTo>
                  <a:lnTo>
                    <a:pt x="15367" y="0"/>
                  </a:lnTo>
                  <a:close/>
                </a:path>
                <a:path w="31114" h="74929">
                  <a:moveTo>
                    <a:pt x="19994" y="9626"/>
                  </a:moveTo>
                  <a:lnTo>
                    <a:pt x="14909" y="9626"/>
                  </a:lnTo>
                  <a:lnTo>
                    <a:pt x="22212" y="51600"/>
                  </a:lnTo>
                  <a:lnTo>
                    <a:pt x="28359" y="51600"/>
                  </a:lnTo>
                  <a:lnTo>
                    <a:pt x="28162" y="50231"/>
                  </a:lnTo>
                  <a:lnTo>
                    <a:pt x="25580" y="34420"/>
                  </a:lnTo>
                  <a:lnTo>
                    <a:pt x="22394" y="18728"/>
                  </a:lnTo>
                  <a:lnTo>
                    <a:pt x="19994" y="9626"/>
                  </a:lnTo>
                  <a:close/>
                </a:path>
              </a:pathLst>
            </a:custGeom>
            <a:solidFill>
              <a:srgbClr val="FFFFFF"/>
            </a:solidFill>
          </p:spPr>
          <p:txBody>
            <a:bodyPr wrap="square" lIns="0" tIns="0" rIns="0" bIns="0" rtlCol="0"/>
            <a:lstStyle/>
            <a:p>
              <a:endParaRPr/>
            </a:p>
          </p:txBody>
        </p:sp>
        <p:sp>
          <p:nvSpPr>
            <p:cNvPr id="62" name="object 62"/>
            <p:cNvSpPr/>
            <p:nvPr/>
          </p:nvSpPr>
          <p:spPr>
            <a:xfrm>
              <a:off x="6358911" y="6160080"/>
              <a:ext cx="31115" cy="74930"/>
            </a:xfrm>
            <a:custGeom>
              <a:avLst/>
              <a:gdLst/>
              <a:ahLst/>
              <a:cxnLst/>
              <a:rect l="l" t="t" r="r" b="b"/>
              <a:pathLst>
                <a:path w="31114" h="74929">
                  <a:moveTo>
                    <a:pt x="9207" y="51434"/>
                  </a:moveTo>
                  <a:lnTo>
                    <a:pt x="22212" y="51600"/>
                  </a:lnTo>
                  <a:lnTo>
                    <a:pt x="14909" y="9626"/>
                  </a:lnTo>
                  <a:lnTo>
                    <a:pt x="9207" y="51434"/>
                  </a:lnTo>
                  <a:close/>
                </a:path>
                <a:path w="31114" h="74929">
                  <a:moveTo>
                    <a:pt x="7696" y="57035"/>
                  </a:moveTo>
                  <a:lnTo>
                    <a:pt x="7073" y="57581"/>
                  </a:lnTo>
                  <a:lnTo>
                    <a:pt x="5384" y="67754"/>
                  </a:lnTo>
                  <a:lnTo>
                    <a:pt x="5181" y="69113"/>
                  </a:lnTo>
                  <a:lnTo>
                    <a:pt x="5321" y="72986"/>
                  </a:lnTo>
                  <a:lnTo>
                    <a:pt x="2311" y="72999"/>
                  </a:lnTo>
                  <a:lnTo>
                    <a:pt x="952" y="73024"/>
                  </a:lnTo>
                  <a:lnTo>
                    <a:pt x="0" y="70675"/>
                  </a:lnTo>
                  <a:lnTo>
                    <a:pt x="0" y="69786"/>
                  </a:lnTo>
                  <a:lnTo>
                    <a:pt x="5970" y="31983"/>
                  </a:lnTo>
                  <a:lnTo>
                    <a:pt x="10909" y="2539"/>
                  </a:lnTo>
                  <a:lnTo>
                    <a:pt x="11620" y="12"/>
                  </a:lnTo>
                  <a:lnTo>
                    <a:pt x="14211" y="0"/>
                  </a:lnTo>
                  <a:lnTo>
                    <a:pt x="15367" y="0"/>
                  </a:lnTo>
                  <a:lnTo>
                    <a:pt x="28162" y="50231"/>
                  </a:lnTo>
                  <a:lnTo>
                    <a:pt x="31115" y="71970"/>
                  </a:lnTo>
                  <a:lnTo>
                    <a:pt x="31013" y="72148"/>
                  </a:lnTo>
                  <a:lnTo>
                    <a:pt x="30302" y="73863"/>
                  </a:lnTo>
                  <a:lnTo>
                    <a:pt x="29895" y="74587"/>
                  </a:lnTo>
                  <a:lnTo>
                    <a:pt x="27914" y="74599"/>
                  </a:lnTo>
                  <a:lnTo>
                    <a:pt x="27609" y="74599"/>
                  </a:lnTo>
                  <a:lnTo>
                    <a:pt x="26974" y="74612"/>
                  </a:lnTo>
                  <a:lnTo>
                    <a:pt x="25933" y="74612"/>
                  </a:lnTo>
                  <a:lnTo>
                    <a:pt x="25831" y="73990"/>
                  </a:lnTo>
                  <a:lnTo>
                    <a:pt x="23088" y="56895"/>
                  </a:lnTo>
                  <a:lnTo>
                    <a:pt x="7696" y="57035"/>
                  </a:lnTo>
                  <a:close/>
                </a:path>
              </a:pathLst>
            </a:custGeom>
            <a:ln w="3454">
              <a:solidFill>
                <a:srgbClr val="FFFFFF"/>
              </a:solidFill>
            </a:ln>
          </p:spPr>
          <p:txBody>
            <a:bodyPr wrap="square" lIns="0" tIns="0" rIns="0" bIns="0" rtlCol="0"/>
            <a:lstStyle/>
            <a:p>
              <a:endParaRPr/>
            </a:p>
          </p:txBody>
        </p:sp>
        <p:sp>
          <p:nvSpPr>
            <p:cNvPr id="63" name="object 63"/>
            <p:cNvSpPr/>
            <p:nvPr/>
          </p:nvSpPr>
          <p:spPr>
            <a:xfrm>
              <a:off x="6407731" y="6164352"/>
              <a:ext cx="38100" cy="71755"/>
            </a:xfrm>
            <a:custGeom>
              <a:avLst/>
              <a:gdLst/>
              <a:ahLst/>
              <a:cxnLst/>
              <a:rect l="l" t="t" r="r" b="b"/>
              <a:pathLst>
                <a:path w="38100" h="71754">
                  <a:moveTo>
                    <a:pt x="6197" y="0"/>
                  </a:moveTo>
                  <a:lnTo>
                    <a:pt x="495" y="2197"/>
                  </a:lnTo>
                  <a:lnTo>
                    <a:pt x="723" y="5803"/>
                  </a:lnTo>
                  <a:lnTo>
                    <a:pt x="0" y="71069"/>
                  </a:lnTo>
                  <a:lnTo>
                    <a:pt x="5295" y="71297"/>
                  </a:lnTo>
                  <a:lnTo>
                    <a:pt x="5575" y="13322"/>
                  </a:lnTo>
                  <a:lnTo>
                    <a:pt x="28842" y="65700"/>
                  </a:lnTo>
                  <a:lnTo>
                    <a:pt x="30772" y="69392"/>
                  </a:lnTo>
                  <a:lnTo>
                    <a:pt x="34010" y="70446"/>
                  </a:lnTo>
                  <a:lnTo>
                    <a:pt x="34734" y="68541"/>
                  </a:lnTo>
                  <a:lnTo>
                    <a:pt x="34840" y="61545"/>
                  </a:lnTo>
                  <a:lnTo>
                    <a:pt x="35687" y="33159"/>
                  </a:lnTo>
                  <a:lnTo>
                    <a:pt x="36126" y="26135"/>
                  </a:lnTo>
                  <a:lnTo>
                    <a:pt x="37387" y="12078"/>
                  </a:lnTo>
                  <a:lnTo>
                    <a:pt x="37858" y="3073"/>
                  </a:lnTo>
                  <a:lnTo>
                    <a:pt x="37642" y="2984"/>
                  </a:lnTo>
                  <a:lnTo>
                    <a:pt x="32435" y="2933"/>
                  </a:lnTo>
                  <a:lnTo>
                    <a:pt x="32448" y="3924"/>
                  </a:lnTo>
                  <a:lnTo>
                    <a:pt x="31140" y="8978"/>
                  </a:lnTo>
                  <a:lnTo>
                    <a:pt x="31597" y="14465"/>
                  </a:lnTo>
                  <a:lnTo>
                    <a:pt x="30905" y="28488"/>
                  </a:lnTo>
                  <a:lnTo>
                    <a:pt x="30035" y="54800"/>
                  </a:lnTo>
                  <a:lnTo>
                    <a:pt x="6197" y="0"/>
                  </a:lnTo>
                  <a:close/>
                </a:path>
              </a:pathLst>
            </a:custGeom>
            <a:solidFill>
              <a:srgbClr val="FFFFFF"/>
            </a:solidFill>
          </p:spPr>
          <p:txBody>
            <a:bodyPr wrap="square" lIns="0" tIns="0" rIns="0" bIns="0" rtlCol="0"/>
            <a:lstStyle/>
            <a:p>
              <a:endParaRPr/>
            </a:p>
          </p:txBody>
        </p:sp>
        <p:sp>
          <p:nvSpPr>
            <p:cNvPr id="64" name="object 64"/>
            <p:cNvSpPr/>
            <p:nvPr/>
          </p:nvSpPr>
          <p:spPr>
            <a:xfrm>
              <a:off x="6407706" y="6164352"/>
              <a:ext cx="38100" cy="71755"/>
            </a:xfrm>
            <a:custGeom>
              <a:avLst/>
              <a:gdLst/>
              <a:ahLst/>
              <a:cxnLst/>
              <a:rect l="l" t="t" r="r" b="b"/>
              <a:pathLst>
                <a:path w="38100" h="71754">
                  <a:moveTo>
                    <a:pt x="749" y="5803"/>
                  </a:moveTo>
                  <a:lnTo>
                    <a:pt x="520" y="2197"/>
                  </a:lnTo>
                  <a:lnTo>
                    <a:pt x="6223" y="0"/>
                  </a:lnTo>
                  <a:lnTo>
                    <a:pt x="8445" y="5194"/>
                  </a:lnTo>
                  <a:lnTo>
                    <a:pt x="30060" y="54800"/>
                  </a:lnTo>
                  <a:lnTo>
                    <a:pt x="31623" y="14465"/>
                  </a:lnTo>
                  <a:lnTo>
                    <a:pt x="31165" y="8978"/>
                  </a:lnTo>
                  <a:lnTo>
                    <a:pt x="32473" y="3924"/>
                  </a:lnTo>
                  <a:lnTo>
                    <a:pt x="32461" y="2933"/>
                  </a:lnTo>
                  <a:lnTo>
                    <a:pt x="33616" y="2920"/>
                  </a:lnTo>
                  <a:lnTo>
                    <a:pt x="35166" y="2908"/>
                  </a:lnTo>
                  <a:lnTo>
                    <a:pt x="37668" y="2984"/>
                  </a:lnTo>
                  <a:lnTo>
                    <a:pt x="37884" y="3073"/>
                  </a:lnTo>
                  <a:lnTo>
                    <a:pt x="37795" y="5054"/>
                  </a:lnTo>
                  <a:lnTo>
                    <a:pt x="37412" y="12078"/>
                  </a:lnTo>
                  <a:lnTo>
                    <a:pt x="36791" y="19107"/>
                  </a:lnTo>
                  <a:lnTo>
                    <a:pt x="36152" y="26135"/>
                  </a:lnTo>
                  <a:lnTo>
                    <a:pt x="35712" y="33159"/>
                  </a:lnTo>
                  <a:lnTo>
                    <a:pt x="35492" y="40156"/>
                  </a:lnTo>
                  <a:lnTo>
                    <a:pt x="35159" y="50850"/>
                  </a:lnTo>
                  <a:lnTo>
                    <a:pt x="34865" y="61545"/>
                  </a:lnTo>
                  <a:lnTo>
                    <a:pt x="34759" y="68541"/>
                  </a:lnTo>
                  <a:lnTo>
                    <a:pt x="34036" y="70446"/>
                  </a:lnTo>
                  <a:lnTo>
                    <a:pt x="5600" y="13322"/>
                  </a:lnTo>
                  <a:lnTo>
                    <a:pt x="5308" y="68592"/>
                  </a:lnTo>
                  <a:lnTo>
                    <a:pt x="5321" y="71297"/>
                  </a:lnTo>
                  <a:lnTo>
                    <a:pt x="25" y="71069"/>
                  </a:lnTo>
                  <a:lnTo>
                    <a:pt x="0" y="69176"/>
                  </a:lnTo>
                  <a:lnTo>
                    <a:pt x="749" y="5803"/>
                  </a:lnTo>
                  <a:close/>
                </a:path>
              </a:pathLst>
            </a:custGeom>
            <a:ln w="3454">
              <a:solidFill>
                <a:srgbClr val="FFFFFF"/>
              </a:solidFill>
            </a:ln>
          </p:spPr>
          <p:txBody>
            <a:bodyPr wrap="square" lIns="0" tIns="0" rIns="0" bIns="0" rtlCol="0"/>
            <a:lstStyle/>
            <a:p>
              <a:endParaRPr/>
            </a:p>
          </p:txBody>
        </p:sp>
        <p:sp>
          <p:nvSpPr>
            <p:cNvPr id="65" name="object 65"/>
            <p:cNvSpPr/>
            <p:nvPr/>
          </p:nvSpPr>
          <p:spPr>
            <a:xfrm>
              <a:off x="6463775" y="6165506"/>
              <a:ext cx="8890" cy="71755"/>
            </a:xfrm>
            <a:custGeom>
              <a:avLst/>
              <a:gdLst/>
              <a:ahLst/>
              <a:cxnLst/>
              <a:rect l="l" t="t" r="r" b="b"/>
              <a:pathLst>
                <a:path w="8889" h="71754">
                  <a:moveTo>
                    <a:pt x="8724" y="0"/>
                  </a:moveTo>
                  <a:lnTo>
                    <a:pt x="3505" y="38"/>
                  </a:lnTo>
                  <a:lnTo>
                    <a:pt x="2997" y="139"/>
                  </a:lnTo>
                  <a:lnTo>
                    <a:pt x="2286" y="1943"/>
                  </a:lnTo>
                  <a:lnTo>
                    <a:pt x="0" y="68757"/>
                  </a:lnTo>
                  <a:lnTo>
                    <a:pt x="25" y="71361"/>
                  </a:lnTo>
                  <a:lnTo>
                    <a:pt x="5842" y="70954"/>
                  </a:lnTo>
                  <a:lnTo>
                    <a:pt x="8750" y="4051"/>
                  </a:lnTo>
                  <a:lnTo>
                    <a:pt x="8724" y="0"/>
                  </a:lnTo>
                  <a:close/>
                </a:path>
              </a:pathLst>
            </a:custGeom>
            <a:solidFill>
              <a:srgbClr val="FFFFFF"/>
            </a:solidFill>
          </p:spPr>
          <p:txBody>
            <a:bodyPr wrap="square" lIns="0" tIns="0" rIns="0" bIns="0" rtlCol="0"/>
            <a:lstStyle/>
            <a:p>
              <a:endParaRPr/>
            </a:p>
          </p:txBody>
        </p:sp>
        <p:sp>
          <p:nvSpPr>
            <p:cNvPr id="66" name="object 66"/>
            <p:cNvSpPr/>
            <p:nvPr/>
          </p:nvSpPr>
          <p:spPr>
            <a:xfrm>
              <a:off x="6463775" y="6165506"/>
              <a:ext cx="8890" cy="71755"/>
            </a:xfrm>
            <a:custGeom>
              <a:avLst/>
              <a:gdLst/>
              <a:ahLst/>
              <a:cxnLst/>
              <a:rect l="l" t="t" r="r" b="b"/>
              <a:pathLst>
                <a:path w="8889" h="71754">
                  <a:moveTo>
                    <a:pt x="2286" y="1943"/>
                  </a:moveTo>
                  <a:lnTo>
                    <a:pt x="2997" y="139"/>
                  </a:lnTo>
                  <a:lnTo>
                    <a:pt x="3505" y="38"/>
                  </a:lnTo>
                  <a:lnTo>
                    <a:pt x="5702" y="25"/>
                  </a:lnTo>
                  <a:lnTo>
                    <a:pt x="8724" y="0"/>
                  </a:lnTo>
                  <a:lnTo>
                    <a:pt x="8724" y="1168"/>
                  </a:lnTo>
                  <a:lnTo>
                    <a:pt x="8750" y="3771"/>
                  </a:lnTo>
                  <a:lnTo>
                    <a:pt x="8750" y="4051"/>
                  </a:lnTo>
                  <a:lnTo>
                    <a:pt x="8661" y="5219"/>
                  </a:lnTo>
                  <a:lnTo>
                    <a:pt x="8661" y="5384"/>
                  </a:lnTo>
                  <a:lnTo>
                    <a:pt x="6019" y="66992"/>
                  </a:lnTo>
                  <a:lnTo>
                    <a:pt x="5842" y="70954"/>
                  </a:lnTo>
                  <a:lnTo>
                    <a:pt x="25" y="71361"/>
                  </a:lnTo>
                  <a:lnTo>
                    <a:pt x="0" y="68757"/>
                  </a:lnTo>
                  <a:lnTo>
                    <a:pt x="2286" y="1943"/>
                  </a:lnTo>
                  <a:close/>
                </a:path>
              </a:pathLst>
            </a:custGeom>
            <a:ln w="3454">
              <a:solidFill>
                <a:srgbClr val="FFFFFF"/>
              </a:solidFill>
            </a:ln>
          </p:spPr>
          <p:txBody>
            <a:bodyPr wrap="square" lIns="0" tIns="0" rIns="0" bIns="0" rtlCol="0"/>
            <a:lstStyle/>
            <a:p>
              <a:endParaRPr/>
            </a:p>
          </p:txBody>
        </p:sp>
        <p:sp>
          <p:nvSpPr>
            <p:cNvPr id="67" name="object 67"/>
            <p:cNvSpPr/>
            <p:nvPr/>
          </p:nvSpPr>
          <p:spPr>
            <a:xfrm>
              <a:off x="6486338" y="6163837"/>
              <a:ext cx="31750" cy="67310"/>
            </a:xfrm>
            <a:custGeom>
              <a:avLst/>
              <a:gdLst/>
              <a:ahLst/>
              <a:cxnLst/>
              <a:rect l="l" t="t" r="r" b="b"/>
              <a:pathLst>
                <a:path w="31750" h="67310">
                  <a:moveTo>
                    <a:pt x="26184" y="0"/>
                  </a:moveTo>
                  <a:lnTo>
                    <a:pt x="0" y="36474"/>
                  </a:lnTo>
                  <a:lnTo>
                    <a:pt x="2527" y="51028"/>
                  </a:lnTo>
                  <a:lnTo>
                    <a:pt x="10355" y="62334"/>
                  </a:lnTo>
                  <a:lnTo>
                    <a:pt x="24545" y="66992"/>
                  </a:lnTo>
                  <a:lnTo>
                    <a:pt x="27873" y="66967"/>
                  </a:lnTo>
                  <a:lnTo>
                    <a:pt x="31708" y="65849"/>
                  </a:lnTo>
                  <a:lnTo>
                    <a:pt x="28025" y="60286"/>
                  </a:lnTo>
                  <a:lnTo>
                    <a:pt x="21180" y="63690"/>
                  </a:lnTo>
                  <a:lnTo>
                    <a:pt x="16684" y="60477"/>
                  </a:lnTo>
                  <a:lnTo>
                    <a:pt x="11219" y="55260"/>
                  </a:lnTo>
                  <a:lnTo>
                    <a:pt x="8166" y="49256"/>
                  </a:lnTo>
                  <a:lnTo>
                    <a:pt x="6822" y="42310"/>
                  </a:lnTo>
                  <a:lnTo>
                    <a:pt x="6486" y="34264"/>
                  </a:lnTo>
                  <a:lnTo>
                    <a:pt x="7276" y="25555"/>
                  </a:lnTo>
                  <a:lnTo>
                    <a:pt x="9847" y="16297"/>
                  </a:lnTo>
                  <a:lnTo>
                    <a:pt x="14325" y="8929"/>
                  </a:lnTo>
                  <a:lnTo>
                    <a:pt x="20837" y="5892"/>
                  </a:lnTo>
                  <a:lnTo>
                    <a:pt x="22920" y="5880"/>
                  </a:lnTo>
                  <a:lnTo>
                    <a:pt x="28952" y="6451"/>
                  </a:lnTo>
                  <a:lnTo>
                    <a:pt x="28927" y="3302"/>
                  </a:lnTo>
                  <a:lnTo>
                    <a:pt x="28927" y="1244"/>
                  </a:lnTo>
                  <a:lnTo>
                    <a:pt x="26184" y="0"/>
                  </a:lnTo>
                  <a:close/>
                </a:path>
              </a:pathLst>
            </a:custGeom>
            <a:solidFill>
              <a:srgbClr val="FFFFFF"/>
            </a:solidFill>
          </p:spPr>
          <p:txBody>
            <a:bodyPr wrap="square" lIns="0" tIns="0" rIns="0" bIns="0" rtlCol="0"/>
            <a:lstStyle/>
            <a:p>
              <a:endParaRPr/>
            </a:p>
          </p:txBody>
        </p:sp>
        <p:sp>
          <p:nvSpPr>
            <p:cNvPr id="68" name="object 68"/>
            <p:cNvSpPr/>
            <p:nvPr/>
          </p:nvSpPr>
          <p:spPr>
            <a:xfrm>
              <a:off x="6486338" y="6163837"/>
              <a:ext cx="31750" cy="67310"/>
            </a:xfrm>
            <a:custGeom>
              <a:avLst/>
              <a:gdLst/>
              <a:ahLst/>
              <a:cxnLst/>
              <a:rect l="l" t="t" r="r" b="b"/>
              <a:pathLst>
                <a:path w="31750" h="67310">
                  <a:moveTo>
                    <a:pt x="28927" y="3302"/>
                  </a:moveTo>
                  <a:lnTo>
                    <a:pt x="28952" y="6451"/>
                  </a:lnTo>
                  <a:lnTo>
                    <a:pt x="22920" y="5880"/>
                  </a:lnTo>
                  <a:lnTo>
                    <a:pt x="21459" y="5880"/>
                  </a:lnTo>
                  <a:lnTo>
                    <a:pt x="6486" y="34264"/>
                  </a:lnTo>
                  <a:lnTo>
                    <a:pt x="6822" y="42310"/>
                  </a:lnTo>
                  <a:lnTo>
                    <a:pt x="8166" y="49256"/>
                  </a:lnTo>
                  <a:lnTo>
                    <a:pt x="11219" y="55260"/>
                  </a:lnTo>
                  <a:lnTo>
                    <a:pt x="16684" y="60477"/>
                  </a:lnTo>
                  <a:lnTo>
                    <a:pt x="21180" y="63690"/>
                  </a:lnTo>
                  <a:lnTo>
                    <a:pt x="28025" y="60286"/>
                  </a:lnTo>
                  <a:lnTo>
                    <a:pt x="29613" y="62712"/>
                  </a:lnTo>
                  <a:lnTo>
                    <a:pt x="31708" y="65849"/>
                  </a:lnTo>
                  <a:lnTo>
                    <a:pt x="27873" y="66967"/>
                  </a:lnTo>
                  <a:lnTo>
                    <a:pt x="24545" y="66992"/>
                  </a:lnTo>
                  <a:lnTo>
                    <a:pt x="10355" y="62334"/>
                  </a:lnTo>
                  <a:lnTo>
                    <a:pt x="2527" y="51028"/>
                  </a:lnTo>
                  <a:lnTo>
                    <a:pt x="0" y="36474"/>
                  </a:lnTo>
                  <a:lnTo>
                    <a:pt x="1711" y="22072"/>
                  </a:lnTo>
                  <a:lnTo>
                    <a:pt x="26184" y="0"/>
                  </a:lnTo>
                  <a:lnTo>
                    <a:pt x="28927" y="1244"/>
                  </a:lnTo>
                  <a:lnTo>
                    <a:pt x="28927" y="3302"/>
                  </a:lnTo>
                  <a:close/>
                </a:path>
              </a:pathLst>
            </a:custGeom>
            <a:ln w="3454">
              <a:solidFill>
                <a:srgbClr val="FFFFFF"/>
              </a:solidFill>
            </a:ln>
          </p:spPr>
          <p:txBody>
            <a:bodyPr wrap="square" lIns="0" tIns="0" rIns="0" bIns="0" rtlCol="0"/>
            <a:lstStyle/>
            <a:p>
              <a:endParaRPr/>
            </a:p>
          </p:txBody>
        </p:sp>
        <p:sp>
          <p:nvSpPr>
            <p:cNvPr id="69" name="object 69"/>
            <p:cNvSpPr/>
            <p:nvPr/>
          </p:nvSpPr>
          <p:spPr>
            <a:xfrm>
              <a:off x="6529628" y="6161684"/>
              <a:ext cx="25400" cy="73025"/>
            </a:xfrm>
            <a:custGeom>
              <a:avLst/>
              <a:gdLst/>
              <a:ahLst/>
              <a:cxnLst/>
              <a:rect l="l" t="t" r="r" b="b"/>
              <a:pathLst>
                <a:path w="25400" h="73025">
                  <a:moveTo>
                    <a:pt x="15240" y="0"/>
                  </a:moveTo>
                  <a:lnTo>
                    <a:pt x="3467" y="88"/>
                  </a:lnTo>
                  <a:lnTo>
                    <a:pt x="0" y="8483"/>
                  </a:lnTo>
                  <a:lnTo>
                    <a:pt x="50" y="13538"/>
                  </a:lnTo>
                  <a:lnTo>
                    <a:pt x="1825" y="21395"/>
                  </a:lnTo>
                  <a:lnTo>
                    <a:pt x="6027" y="28524"/>
                  </a:lnTo>
                  <a:lnTo>
                    <a:pt x="11146" y="35376"/>
                  </a:lnTo>
                  <a:lnTo>
                    <a:pt x="15671" y="42405"/>
                  </a:lnTo>
                  <a:lnTo>
                    <a:pt x="18097" y="47066"/>
                  </a:lnTo>
                  <a:lnTo>
                    <a:pt x="18554" y="52362"/>
                  </a:lnTo>
                  <a:lnTo>
                    <a:pt x="18630" y="61010"/>
                  </a:lnTo>
                  <a:lnTo>
                    <a:pt x="17018" y="67957"/>
                  </a:lnTo>
                  <a:lnTo>
                    <a:pt x="10566" y="68008"/>
                  </a:lnTo>
                  <a:lnTo>
                    <a:pt x="5334" y="65430"/>
                  </a:lnTo>
                  <a:lnTo>
                    <a:pt x="9232" y="57480"/>
                  </a:lnTo>
                  <a:lnTo>
                    <a:pt x="5067" y="56438"/>
                  </a:lnTo>
                  <a:lnTo>
                    <a:pt x="3390" y="56006"/>
                  </a:lnTo>
                  <a:lnTo>
                    <a:pt x="1016" y="57543"/>
                  </a:lnTo>
                  <a:lnTo>
                    <a:pt x="1066" y="64477"/>
                  </a:lnTo>
                  <a:lnTo>
                    <a:pt x="3517" y="72732"/>
                  </a:lnTo>
                  <a:lnTo>
                    <a:pt x="17564" y="72618"/>
                  </a:lnTo>
                  <a:lnTo>
                    <a:pt x="22199" y="66205"/>
                  </a:lnTo>
                  <a:lnTo>
                    <a:pt x="23825" y="61506"/>
                  </a:lnTo>
                  <a:lnTo>
                    <a:pt x="24819" y="55861"/>
                  </a:lnTo>
                  <a:lnTo>
                    <a:pt x="24293" y="49614"/>
                  </a:lnTo>
                  <a:lnTo>
                    <a:pt x="22498" y="43359"/>
                  </a:lnTo>
                  <a:lnTo>
                    <a:pt x="19685" y="37693"/>
                  </a:lnTo>
                  <a:lnTo>
                    <a:pt x="15554" y="32209"/>
                  </a:lnTo>
                  <a:lnTo>
                    <a:pt x="11080" y="26806"/>
                  </a:lnTo>
                  <a:lnTo>
                    <a:pt x="7483" y="21112"/>
                  </a:lnTo>
                  <a:lnTo>
                    <a:pt x="5981" y="14757"/>
                  </a:lnTo>
                  <a:lnTo>
                    <a:pt x="5956" y="11607"/>
                  </a:lnTo>
                  <a:lnTo>
                    <a:pt x="6324" y="5206"/>
                  </a:lnTo>
                  <a:lnTo>
                    <a:pt x="17348" y="5118"/>
                  </a:lnTo>
                  <a:lnTo>
                    <a:pt x="16141" y="10515"/>
                  </a:lnTo>
                  <a:lnTo>
                    <a:pt x="22275" y="10490"/>
                  </a:lnTo>
                  <a:lnTo>
                    <a:pt x="22910" y="9486"/>
                  </a:lnTo>
                  <a:lnTo>
                    <a:pt x="22847" y="3098"/>
                  </a:lnTo>
                  <a:lnTo>
                    <a:pt x="15240" y="0"/>
                  </a:lnTo>
                  <a:close/>
                </a:path>
              </a:pathLst>
            </a:custGeom>
            <a:solidFill>
              <a:srgbClr val="FFFFFF"/>
            </a:solidFill>
          </p:spPr>
          <p:txBody>
            <a:bodyPr wrap="square" lIns="0" tIns="0" rIns="0" bIns="0" rtlCol="0"/>
            <a:lstStyle/>
            <a:p>
              <a:endParaRPr/>
            </a:p>
          </p:txBody>
        </p:sp>
        <p:sp>
          <p:nvSpPr>
            <p:cNvPr id="70" name="object 70"/>
            <p:cNvSpPr/>
            <p:nvPr/>
          </p:nvSpPr>
          <p:spPr>
            <a:xfrm>
              <a:off x="6529628" y="6161684"/>
              <a:ext cx="25400" cy="73025"/>
            </a:xfrm>
            <a:custGeom>
              <a:avLst/>
              <a:gdLst/>
              <a:ahLst/>
              <a:cxnLst/>
              <a:rect l="l" t="t" r="r" b="b"/>
              <a:pathLst>
                <a:path w="25400" h="73025">
                  <a:moveTo>
                    <a:pt x="5067" y="56438"/>
                  </a:moveTo>
                  <a:lnTo>
                    <a:pt x="9232" y="57480"/>
                  </a:lnTo>
                  <a:lnTo>
                    <a:pt x="5334" y="65430"/>
                  </a:lnTo>
                  <a:lnTo>
                    <a:pt x="10566" y="68008"/>
                  </a:lnTo>
                  <a:lnTo>
                    <a:pt x="11188" y="67995"/>
                  </a:lnTo>
                  <a:lnTo>
                    <a:pt x="17018" y="67957"/>
                  </a:lnTo>
                  <a:lnTo>
                    <a:pt x="18630" y="61010"/>
                  </a:lnTo>
                  <a:lnTo>
                    <a:pt x="18592" y="57327"/>
                  </a:lnTo>
                  <a:lnTo>
                    <a:pt x="18554" y="52362"/>
                  </a:lnTo>
                  <a:lnTo>
                    <a:pt x="18097" y="47066"/>
                  </a:lnTo>
                  <a:lnTo>
                    <a:pt x="15671" y="42405"/>
                  </a:lnTo>
                  <a:lnTo>
                    <a:pt x="11146" y="35376"/>
                  </a:lnTo>
                  <a:lnTo>
                    <a:pt x="6027" y="28524"/>
                  </a:lnTo>
                  <a:lnTo>
                    <a:pt x="1825" y="21395"/>
                  </a:lnTo>
                  <a:lnTo>
                    <a:pt x="50" y="13538"/>
                  </a:lnTo>
                  <a:lnTo>
                    <a:pt x="0" y="8483"/>
                  </a:lnTo>
                  <a:lnTo>
                    <a:pt x="3467" y="88"/>
                  </a:lnTo>
                  <a:lnTo>
                    <a:pt x="10642" y="50"/>
                  </a:lnTo>
                  <a:lnTo>
                    <a:pt x="15240" y="0"/>
                  </a:lnTo>
                  <a:lnTo>
                    <a:pt x="22847" y="3098"/>
                  </a:lnTo>
                  <a:lnTo>
                    <a:pt x="22885" y="7772"/>
                  </a:lnTo>
                  <a:lnTo>
                    <a:pt x="22910" y="9486"/>
                  </a:lnTo>
                  <a:lnTo>
                    <a:pt x="22275" y="10490"/>
                  </a:lnTo>
                  <a:lnTo>
                    <a:pt x="20205" y="10502"/>
                  </a:lnTo>
                  <a:lnTo>
                    <a:pt x="16141" y="10515"/>
                  </a:lnTo>
                  <a:lnTo>
                    <a:pt x="17348" y="5118"/>
                  </a:lnTo>
                  <a:lnTo>
                    <a:pt x="11633" y="5168"/>
                  </a:lnTo>
                  <a:lnTo>
                    <a:pt x="6324" y="5206"/>
                  </a:lnTo>
                  <a:lnTo>
                    <a:pt x="5956" y="11607"/>
                  </a:lnTo>
                  <a:lnTo>
                    <a:pt x="5981" y="14757"/>
                  </a:lnTo>
                  <a:lnTo>
                    <a:pt x="7483" y="21112"/>
                  </a:lnTo>
                  <a:lnTo>
                    <a:pt x="11080" y="26806"/>
                  </a:lnTo>
                  <a:lnTo>
                    <a:pt x="15554" y="32209"/>
                  </a:lnTo>
                  <a:lnTo>
                    <a:pt x="19685" y="37693"/>
                  </a:lnTo>
                  <a:lnTo>
                    <a:pt x="22498" y="43359"/>
                  </a:lnTo>
                  <a:lnTo>
                    <a:pt x="24293" y="49614"/>
                  </a:lnTo>
                  <a:lnTo>
                    <a:pt x="24819" y="55861"/>
                  </a:lnTo>
                  <a:lnTo>
                    <a:pt x="23825" y="61506"/>
                  </a:lnTo>
                  <a:lnTo>
                    <a:pt x="22199" y="66205"/>
                  </a:lnTo>
                  <a:lnTo>
                    <a:pt x="17564" y="72618"/>
                  </a:lnTo>
                  <a:lnTo>
                    <a:pt x="11226" y="72682"/>
                  </a:lnTo>
                  <a:lnTo>
                    <a:pt x="3517" y="72732"/>
                  </a:lnTo>
                  <a:lnTo>
                    <a:pt x="1066" y="64477"/>
                  </a:lnTo>
                  <a:lnTo>
                    <a:pt x="1016" y="59067"/>
                  </a:lnTo>
                  <a:lnTo>
                    <a:pt x="1016" y="57543"/>
                  </a:lnTo>
                  <a:lnTo>
                    <a:pt x="3390" y="56006"/>
                  </a:lnTo>
                  <a:lnTo>
                    <a:pt x="5067" y="56438"/>
                  </a:lnTo>
                  <a:close/>
                </a:path>
              </a:pathLst>
            </a:custGeom>
            <a:ln w="3454">
              <a:solidFill>
                <a:srgbClr val="FFFFFF"/>
              </a:solidFill>
            </a:ln>
          </p:spPr>
          <p:txBody>
            <a:bodyPr wrap="square" lIns="0" tIns="0" rIns="0" bIns="0" rtlCol="0"/>
            <a:lstStyle/>
            <a:p>
              <a:endParaRPr/>
            </a:p>
          </p:txBody>
        </p:sp>
        <p:pic>
          <p:nvPicPr>
            <p:cNvPr id="71" name="object 71"/>
            <p:cNvPicPr/>
            <p:nvPr/>
          </p:nvPicPr>
          <p:blipFill>
            <a:blip r:embed="rId26" cstate="print"/>
            <a:stretch>
              <a:fillRect/>
            </a:stretch>
          </p:blipFill>
          <p:spPr>
            <a:xfrm>
              <a:off x="5812709" y="5819372"/>
              <a:ext cx="243907" cy="149976"/>
            </a:xfrm>
            <a:prstGeom prst="rect">
              <a:avLst/>
            </a:prstGeom>
          </p:spPr>
        </p:pic>
        <p:sp>
          <p:nvSpPr>
            <p:cNvPr id="72" name="object 72"/>
            <p:cNvSpPr/>
            <p:nvPr/>
          </p:nvSpPr>
          <p:spPr>
            <a:xfrm>
              <a:off x="5611286" y="5872571"/>
              <a:ext cx="142875" cy="342900"/>
            </a:xfrm>
            <a:custGeom>
              <a:avLst/>
              <a:gdLst/>
              <a:ahLst/>
              <a:cxnLst/>
              <a:rect l="l" t="t" r="r" b="b"/>
              <a:pathLst>
                <a:path w="142875" h="342900">
                  <a:moveTo>
                    <a:pt x="35462" y="1270"/>
                  </a:moveTo>
                  <a:lnTo>
                    <a:pt x="22575" y="1270"/>
                  </a:lnTo>
                  <a:lnTo>
                    <a:pt x="16052" y="2539"/>
                  </a:lnTo>
                  <a:lnTo>
                    <a:pt x="9093" y="2539"/>
                  </a:lnTo>
                  <a:lnTo>
                    <a:pt x="5410" y="5079"/>
                  </a:lnTo>
                  <a:lnTo>
                    <a:pt x="3098" y="7620"/>
                  </a:lnTo>
                  <a:lnTo>
                    <a:pt x="2197" y="10160"/>
                  </a:lnTo>
                  <a:lnTo>
                    <a:pt x="2679" y="11429"/>
                  </a:lnTo>
                  <a:lnTo>
                    <a:pt x="4114" y="16510"/>
                  </a:lnTo>
                  <a:lnTo>
                    <a:pt x="1358" y="20320"/>
                  </a:lnTo>
                  <a:lnTo>
                    <a:pt x="0" y="22860"/>
                  </a:lnTo>
                  <a:lnTo>
                    <a:pt x="63" y="30479"/>
                  </a:lnTo>
                  <a:lnTo>
                    <a:pt x="1981" y="38100"/>
                  </a:lnTo>
                  <a:lnTo>
                    <a:pt x="3441" y="46989"/>
                  </a:lnTo>
                  <a:lnTo>
                    <a:pt x="266" y="54610"/>
                  </a:lnTo>
                  <a:lnTo>
                    <a:pt x="317" y="60960"/>
                  </a:lnTo>
                  <a:lnTo>
                    <a:pt x="1257" y="60960"/>
                  </a:lnTo>
                  <a:lnTo>
                    <a:pt x="1326" y="63500"/>
                  </a:lnTo>
                  <a:lnTo>
                    <a:pt x="2357" y="82550"/>
                  </a:lnTo>
                  <a:lnTo>
                    <a:pt x="2431" y="95250"/>
                  </a:lnTo>
                  <a:lnTo>
                    <a:pt x="2057" y="102870"/>
                  </a:lnTo>
                  <a:lnTo>
                    <a:pt x="1612" y="102870"/>
                  </a:lnTo>
                  <a:lnTo>
                    <a:pt x="1625" y="104139"/>
                  </a:lnTo>
                  <a:lnTo>
                    <a:pt x="698" y="105410"/>
                  </a:lnTo>
                  <a:lnTo>
                    <a:pt x="723" y="109220"/>
                  </a:lnTo>
                  <a:lnTo>
                    <a:pt x="3543" y="111760"/>
                  </a:lnTo>
                  <a:lnTo>
                    <a:pt x="3098" y="114300"/>
                  </a:lnTo>
                  <a:lnTo>
                    <a:pt x="812" y="118110"/>
                  </a:lnTo>
                  <a:lnTo>
                    <a:pt x="901" y="128270"/>
                  </a:lnTo>
                  <a:lnTo>
                    <a:pt x="2451" y="134620"/>
                  </a:lnTo>
                  <a:lnTo>
                    <a:pt x="2733" y="138429"/>
                  </a:lnTo>
                  <a:lnTo>
                    <a:pt x="2840" y="142240"/>
                  </a:lnTo>
                  <a:lnTo>
                    <a:pt x="2437" y="148590"/>
                  </a:lnTo>
                  <a:lnTo>
                    <a:pt x="1130" y="154940"/>
                  </a:lnTo>
                  <a:lnTo>
                    <a:pt x="1168" y="158750"/>
                  </a:lnTo>
                  <a:lnTo>
                    <a:pt x="3975" y="162560"/>
                  </a:lnTo>
                  <a:lnTo>
                    <a:pt x="4000" y="166370"/>
                  </a:lnTo>
                  <a:lnTo>
                    <a:pt x="1257" y="170180"/>
                  </a:lnTo>
                  <a:lnTo>
                    <a:pt x="1435" y="191770"/>
                  </a:lnTo>
                  <a:lnTo>
                    <a:pt x="3771" y="193040"/>
                  </a:lnTo>
                  <a:lnTo>
                    <a:pt x="1460" y="194310"/>
                  </a:lnTo>
                  <a:lnTo>
                    <a:pt x="1536" y="201930"/>
                  </a:lnTo>
                  <a:lnTo>
                    <a:pt x="3873" y="207010"/>
                  </a:lnTo>
                  <a:lnTo>
                    <a:pt x="6248" y="212090"/>
                  </a:lnTo>
                  <a:lnTo>
                    <a:pt x="1651" y="215900"/>
                  </a:lnTo>
                  <a:lnTo>
                    <a:pt x="1689" y="220979"/>
                  </a:lnTo>
                  <a:lnTo>
                    <a:pt x="3073" y="220979"/>
                  </a:lnTo>
                  <a:lnTo>
                    <a:pt x="2941" y="241300"/>
                  </a:lnTo>
                  <a:lnTo>
                    <a:pt x="2830" y="245110"/>
                  </a:lnTo>
                  <a:lnTo>
                    <a:pt x="1955" y="251460"/>
                  </a:lnTo>
                  <a:lnTo>
                    <a:pt x="2108" y="269240"/>
                  </a:lnTo>
                  <a:lnTo>
                    <a:pt x="3962" y="270510"/>
                  </a:lnTo>
                  <a:lnTo>
                    <a:pt x="4098" y="294640"/>
                  </a:lnTo>
                  <a:lnTo>
                    <a:pt x="3873" y="314960"/>
                  </a:lnTo>
                  <a:lnTo>
                    <a:pt x="4368" y="316230"/>
                  </a:lnTo>
                  <a:lnTo>
                    <a:pt x="2527" y="317500"/>
                  </a:lnTo>
                  <a:lnTo>
                    <a:pt x="2578" y="323850"/>
                  </a:lnTo>
                  <a:lnTo>
                    <a:pt x="4470" y="328930"/>
                  </a:lnTo>
                  <a:lnTo>
                    <a:pt x="6832" y="334010"/>
                  </a:lnTo>
                  <a:lnTo>
                    <a:pt x="11963" y="337820"/>
                  </a:lnTo>
                  <a:lnTo>
                    <a:pt x="19431" y="342900"/>
                  </a:lnTo>
                  <a:lnTo>
                    <a:pt x="24498" y="341630"/>
                  </a:lnTo>
                  <a:lnTo>
                    <a:pt x="25882" y="340360"/>
                  </a:lnTo>
                  <a:lnTo>
                    <a:pt x="85566" y="340360"/>
                  </a:lnTo>
                  <a:lnTo>
                    <a:pt x="91724" y="339090"/>
                  </a:lnTo>
                  <a:lnTo>
                    <a:pt x="104370" y="334010"/>
                  </a:lnTo>
                  <a:lnTo>
                    <a:pt x="108731" y="331470"/>
                  </a:lnTo>
                  <a:lnTo>
                    <a:pt x="55943" y="331470"/>
                  </a:lnTo>
                  <a:lnTo>
                    <a:pt x="55918" y="328930"/>
                  </a:lnTo>
                  <a:lnTo>
                    <a:pt x="56375" y="327660"/>
                  </a:lnTo>
                  <a:lnTo>
                    <a:pt x="114863" y="327660"/>
                  </a:lnTo>
                  <a:lnTo>
                    <a:pt x="116839" y="326390"/>
                  </a:lnTo>
                  <a:lnTo>
                    <a:pt x="48018" y="326390"/>
                  </a:lnTo>
                  <a:lnTo>
                    <a:pt x="48006" y="325120"/>
                  </a:lnTo>
                  <a:lnTo>
                    <a:pt x="117804" y="325120"/>
                  </a:lnTo>
                  <a:lnTo>
                    <a:pt x="121666" y="320040"/>
                  </a:lnTo>
                  <a:lnTo>
                    <a:pt x="106832" y="320040"/>
                  </a:lnTo>
                  <a:lnTo>
                    <a:pt x="107289" y="318770"/>
                  </a:lnTo>
                  <a:lnTo>
                    <a:pt x="122351" y="318770"/>
                  </a:lnTo>
                  <a:lnTo>
                    <a:pt x="123037" y="317500"/>
                  </a:lnTo>
                  <a:lnTo>
                    <a:pt x="69265" y="317500"/>
                  </a:lnTo>
                  <a:lnTo>
                    <a:pt x="69253" y="316230"/>
                  </a:lnTo>
                  <a:lnTo>
                    <a:pt x="126276" y="316230"/>
                  </a:lnTo>
                  <a:lnTo>
                    <a:pt x="128092" y="313690"/>
                  </a:lnTo>
                  <a:lnTo>
                    <a:pt x="129945" y="311150"/>
                  </a:lnTo>
                  <a:lnTo>
                    <a:pt x="91909" y="311150"/>
                  </a:lnTo>
                  <a:lnTo>
                    <a:pt x="90982" y="309880"/>
                  </a:lnTo>
                  <a:lnTo>
                    <a:pt x="23774" y="309880"/>
                  </a:lnTo>
                  <a:lnTo>
                    <a:pt x="24688" y="308610"/>
                  </a:lnTo>
                  <a:lnTo>
                    <a:pt x="36741" y="308610"/>
                  </a:lnTo>
                  <a:lnTo>
                    <a:pt x="35801" y="307340"/>
                  </a:lnTo>
                  <a:lnTo>
                    <a:pt x="35788" y="304800"/>
                  </a:lnTo>
                  <a:lnTo>
                    <a:pt x="36245" y="303530"/>
                  </a:lnTo>
                  <a:lnTo>
                    <a:pt x="59410" y="303530"/>
                  </a:lnTo>
                  <a:lnTo>
                    <a:pt x="61252" y="302260"/>
                  </a:lnTo>
                  <a:lnTo>
                    <a:pt x="21386" y="302260"/>
                  </a:lnTo>
                  <a:lnTo>
                    <a:pt x="21386" y="300990"/>
                  </a:lnTo>
                  <a:lnTo>
                    <a:pt x="135383" y="300990"/>
                  </a:lnTo>
                  <a:lnTo>
                    <a:pt x="135915" y="299720"/>
                  </a:lnTo>
                  <a:lnTo>
                    <a:pt x="59842" y="299720"/>
                  </a:lnTo>
                  <a:lnTo>
                    <a:pt x="54698" y="294640"/>
                  </a:lnTo>
                  <a:lnTo>
                    <a:pt x="50012" y="289560"/>
                  </a:lnTo>
                  <a:lnTo>
                    <a:pt x="48139" y="287020"/>
                  </a:lnTo>
                  <a:lnTo>
                    <a:pt x="30530" y="287020"/>
                  </a:lnTo>
                  <a:lnTo>
                    <a:pt x="30988" y="285750"/>
                  </a:lnTo>
                  <a:lnTo>
                    <a:pt x="47202" y="285750"/>
                  </a:lnTo>
                  <a:lnTo>
                    <a:pt x="46266" y="284480"/>
                  </a:lnTo>
                  <a:lnTo>
                    <a:pt x="42062" y="279400"/>
                  </a:lnTo>
                  <a:lnTo>
                    <a:pt x="23050" y="279400"/>
                  </a:lnTo>
                  <a:lnTo>
                    <a:pt x="23025" y="278130"/>
                  </a:lnTo>
                  <a:lnTo>
                    <a:pt x="23495" y="276860"/>
                  </a:lnTo>
                  <a:lnTo>
                    <a:pt x="42224" y="276860"/>
                  </a:lnTo>
                  <a:lnTo>
                    <a:pt x="42468" y="273050"/>
                  </a:lnTo>
                  <a:lnTo>
                    <a:pt x="42443" y="270510"/>
                  </a:lnTo>
                  <a:lnTo>
                    <a:pt x="26682" y="270510"/>
                  </a:lnTo>
                  <a:lnTo>
                    <a:pt x="26200" y="269240"/>
                  </a:lnTo>
                  <a:lnTo>
                    <a:pt x="26200" y="267970"/>
                  </a:lnTo>
                  <a:lnTo>
                    <a:pt x="42418" y="267970"/>
                  </a:lnTo>
                  <a:lnTo>
                    <a:pt x="43751" y="262890"/>
                  </a:lnTo>
                  <a:lnTo>
                    <a:pt x="44653" y="257810"/>
                  </a:lnTo>
                  <a:lnTo>
                    <a:pt x="43502" y="254000"/>
                  </a:lnTo>
                  <a:lnTo>
                    <a:pt x="9385" y="254000"/>
                  </a:lnTo>
                  <a:lnTo>
                    <a:pt x="9385" y="252729"/>
                  </a:lnTo>
                  <a:lnTo>
                    <a:pt x="43119" y="252729"/>
                  </a:lnTo>
                  <a:lnTo>
                    <a:pt x="42735" y="251460"/>
                  </a:lnTo>
                  <a:lnTo>
                    <a:pt x="40855" y="247650"/>
                  </a:lnTo>
                  <a:lnTo>
                    <a:pt x="41262" y="241300"/>
                  </a:lnTo>
                  <a:lnTo>
                    <a:pt x="42608" y="236220"/>
                  </a:lnTo>
                  <a:lnTo>
                    <a:pt x="43397" y="229870"/>
                  </a:lnTo>
                  <a:lnTo>
                    <a:pt x="43359" y="222250"/>
                  </a:lnTo>
                  <a:lnTo>
                    <a:pt x="14668" y="222250"/>
                  </a:lnTo>
                  <a:lnTo>
                    <a:pt x="14185" y="220979"/>
                  </a:lnTo>
                  <a:lnTo>
                    <a:pt x="14655" y="219710"/>
                  </a:lnTo>
                  <a:lnTo>
                    <a:pt x="43201" y="219710"/>
                  </a:lnTo>
                  <a:lnTo>
                    <a:pt x="43122" y="218440"/>
                  </a:lnTo>
                  <a:lnTo>
                    <a:pt x="20205" y="218440"/>
                  </a:lnTo>
                  <a:lnTo>
                    <a:pt x="20662" y="217170"/>
                  </a:lnTo>
                  <a:lnTo>
                    <a:pt x="43043" y="217170"/>
                  </a:lnTo>
                  <a:lnTo>
                    <a:pt x="42885" y="214629"/>
                  </a:lnTo>
                  <a:lnTo>
                    <a:pt x="42574" y="210820"/>
                  </a:lnTo>
                  <a:lnTo>
                    <a:pt x="28028" y="210820"/>
                  </a:lnTo>
                  <a:lnTo>
                    <a:pt x="28003" y="208279"/>
                  </a:lnTo>
                  <a:lnTo>
                    <a:pt x="28917" y="207010"/>
                  </a:lnTo>
                  <a:lnTo>
                    <a:pt x="42354" y="207010"/>
                  </a:lnTo>
                  <a:lnTo>
                    <a:pt x="42329" y="204470"/>
                  </a:lnTo>
                  <a:lnTo>
                    <a:pt x="10820" y="204470"/>
                  </a:lnTo>
                  <a:lnTo>
                    <a:pt x="10350" y="203200"/>
                  </a:lnTo>
                  <a:lnTo>
                    <a:pt x="10337" y="201930"/>
                  </a:lnTo>
                  <a:lnTo>
                    <a:pt x="42921" y="201930"/>
                  </a:lnTo>
                  <a:lnTo>
                    <a:pt x="43218" y="200660"/>
                  </a:lnTo>
                  <a:lnTo>
                    <a:pt x="45529" y="198120"/>
                  </a:lnTo>
                  <a:lnTo>
                    <a:pt x="38112" y="198120"/>
                  </a:lnTo>
                  <a:lnTo>
                    <a:pt x="38569" y="196850"/>
                  </a:lnTo>
                  <a:lnTo>
                    <a:pt x="46838" y="196850"/>
                  </a:lnTo>
                  <a:lnTo>
                    <a:pt x="50766" y="193040"/>
                  </a:lnTo>
                  <a:lnTo>
                    <a:pt x="32029" y="193040"/>
                  </a:lnTo>
                  <a:lnTo>
                    <a:pt x="31102" y="191770"/>
                  </a:lnTo>
                  <a:lnTo>
                    <a:pt x="30619" y="190500"/>
                  </a:lnTo>
                  <a:lnTo>
                    <a:pt x="30607" y="187960"/>
                  </a:lnTo>
                  <a:lnTo>
                    <a:pt x="32461" y="187960"/>
                  </a:lnTo>
                  <a:lnTo>
                    <a:pt x="33832" y="186690"/>
                  </a:lnTo>
                  <a:lnTo>
                    <a:pt x="134889" y="186690"/>
                  </a:lnTo>
                  <a:lnTo>
                    <a:pt x="134416" y="185420"/>
                  </a:lnTo>
                  <a:lnTo>
                    <a:pt x="91770" y="185420"/>
                  </a:lnTo>
                  <a:lnTo>
                    <a:pt x="90830" y="184150"/>
                  </a:lnTo>
                  <a:lnTo>
                    <a:pt x="89903" y="184150"/>
                  </a:lnTo>
                  <a:lnTo>
                    <a:pt x="88506" y="182880"/>
                  </a:lnTo>
                  <a:lnTo>
                    <a:pt x="46786" y="182880"/>
                  </a:lnTo>
                  <a:lnTo>
                    <a:pt x="46774" y="181610"/>
                  </a:lnTo>
                  <a:lnTo>
                    <a:pt x="42138" y="181610"/>
                  </a:lnTo>
                  <a:lnTo>
                    <a:pt x="41211" y="180340"/>
                  </a:lnTo>
                  <a:lnTo>
                    <a:pt x="40271" y="180340"/>
                  </a:lnTo>
                  <a:lnTo>
                    <a:pt x="38874" y="179070"/>
                  </a:lnTo>
                  <a:lnTo>
                    <a:pt x="39331" y="177800"/>
                  </a:lnTo>
                  <a:lnTo>
                    <a:pt x="131174" y="177800"/>
                  </a:lnTo>
                  <a:lnTo>
                    <a:pt x="130776" y="176530"/>
                  </a:lnTo>
                  <a:lnTo>
                    <a:pt x="95859" y="176530"/>
                  </a:lnTo>
                  <a:lnTo>
                    <a:pt x="95389" y="175260"/>
                  </a:lnTo>
                  <a:lnTo>
                    <a:pt x="130378" y="175260"/>
                  </a:lnTo>
                  <a:lnTo>
                    <a:pt x="129980" y="173990"/>
                  </a:lnTo>
                  <a:lnTo>
                    <a:pt x="102806" y="173990"/>
                  </a:lnTo>
                  <a:lnTo>
                    <a:pt x="102311" y="172720"/>
                  </a:lnTo>
                  <a:lnTo>
                    <a:pt x="102781" y="171450"/>
                  </a:lnTo>
                  <a:lnTo>
                    <a:pt x="129184" y="171450"/>
                  </a:lnTo>
                  <a:lnTo>
                    <a:pt x="127555" y="170180"/>
                  </a:lnTo>
                  <a:lnTo>
                    <a:pt x="72644" y="170180"/>
                  </a:lnTo>
                  <a:lnTo>
                    <a:pt x="71691" y="168910"/>
                  </a:lnTo>
                  <a:lnTo>
                    <a:pt x="71678" y="167640"/>
                  </a:lnTo>
                  <a:lnTo>
                    <a:pt x="71208" y="166370"/>
                  </a:lnTo>
                  <a:lnTo>
                    <a:pt x="73063" y="165100"/>
                  </a:lnTo>
                  <a:lnTo>
                    <a:pt x="120332" y="165100"/>
                  </a:lnTo>
                  <a:lnTo>
                    <a:pt x="121710" y="163830"/>
                  </a:lnTo>
                  <a:lnTo>
                    <a:pt x="91109" y="163830"/>
                  </a:lnTo>
                  <a:lnTo>
                    <a:pt x="89700" y="161290"/>
                  </a:lnTo>
                  <a:lnTo>
                    <a:pt x="88303" y="160020"/>
                  </a:lnTo>
                  <a:lnTo>
                    <a:pt x="88061" y="158750"/>
                  </a:lnTo>
                  <a:lnTo>
                    <a:pt x="68376" y="158750"/>
                  </a:lnTo>
                  <a:lnTo>
                    <a:pt x="67589" y="157480"/>
                  </a:lnTo>
                  <a:lnTo>
                    <a:pt x="62318" y="157480"/>
                  </a:lnTo>
                  <a:lnTo>
                    <a:pt x="62077" y="156210"/>
                  </a:lnTo>
                  <a:lnTo>
                    <a:pt x="58610" y="156210"/>
                  </a:lnTo>
                  <a:lnTo>
                    <a:pt x="58140" y="154940"/>
                  </a:lnTo>
                  <a:lnTo>
                    <a:pt x="61836" y="154940"/>
                  </a:lnTo>
                  <a:lnTo>
                    <a:pt x="61836" y="153670"/>
                  </a:lnTo>
                  <a:lnTo>
                    <a:pt x="62750" y="152400"/>
                  </a:lnTo>
                  <a:lnTo>
                    <a:pt x="47917" y="152400"/>
                  </a:lnTo>
                  <a:lnTo>
                    <a:pt x="46977" y="151130"/>
                  </a:lnTo>
                  <a:lnTo>
                    <a:pt x="32143" y="151130"/>
                  </a:lnTo>
                  <a:lnTo>
                    <a:pt x="31673" y="149860"/>
                  </a:lnTo>
                  <a:lnTo>
                    <a:pt x="46970" y="149860"/>
                  </a:lnTo>
                  <a:lnTo>
                    <a:pt x="46964" y="148590"/>
                  </a:lnTo>
                  <a:lnTo>
                    <a:pt x="47879" y="147320"/>
                  </a:lnTo>
                  <a:lnTo>
                    <a:pt x="21450" y="147320"/>
                  </a:lnTo>
                  <a:lnTo>
                    <a:pt x="21424" y="143510"/>
                  </a:lnTo>
                  <a:lnTo>
                    <a:pt x="20955" y="142240"/>
                  </a:lnTo>
                  <a:lnTo>
                    <a:pt x="20015" y="140970"/>
                  </a:lnTo>
                  <a:lnTo>
                    <a:pt x="22771" y="138429"/>
                  </a:lnTo>
                  <a:lnTo>
                    <a:pt x="51102" y="138429"/>
                  </a:lnTo>
                  <a:lnTo>
                    <a:pt x="46004" y="132079"/>
                  </a:lnTo>
                  <a:lnTo>
                    <a:pt x="42808" y="124460"/>
                  </a:lnTo>
                  <a:lnTo>
                    <a:pt x="42176" y="118110"/>
                  </a:lnTo>
                  <a:lnTo>
                    <a:pt x="14236" y="118110"/>
                  </a:lnTo>
                  <a:lnTo>
                    <a:pt x="14224" y="116839"/>
                  </a:lnTo>
                  <a:lnTo>
                    <a:pt x="42049" y="116839"/>
                  </a:lnTo>
                  <a:lnTo>
                    <a:pt x="42246" y="113029"/>
                  </a:lnTo>
                  <a:lnTo>
                    <a:pt x="29502" y="113029"/>
                  </a:lnTo>
                  <a:lnTo>
                    <a:pt x="29032" y="111760"/>
                  </a:lnTo>
                  <a:lnTo>
                    <a:pt x="28562" y="111760"/>
                  </a:lnTo>
                  <a:lnTo>
                    <a:pt x="28549" y="110489"/>
                  </a:lnTo>
                  <a:lnTo>
                    <a:pt x="42377" y="110489"/>
                  </a:lnTo>
                  <a:lnTo>
                    <a:pt x="42443" y="109220"/>
                  </a:lnTo>
                  <a:lnTo>
                    <a:pt x="43764" y="100329"/>
                  </a:lnTo>
                  <a:lnTo>
                    <a:pt x="41376" y="92710"/>
                  </a:lnTo>
                  <a:lnTo>
                    <a:pt x="40902" y="91439"/>
                  </a:lnTo>
                  <a:lnTo>
                    <a:pt x="5689" y="91439"/>
                  </a:lnTo>
                  <a:lnTo>
                    <a:pt x="5664" y="90170"/>
                  </a:lnTo>
                  <a:lnTo>
                    <a:pt x="6134" y="90170"/>
                  </a:lnTo>
                  <a:lnTo>
                    <a:pt x="6591" y="88900"/>
                  </a:lnTo>
                  <a:lnTo>
                    <a:pt x="39954" y="88900"/>
                  </a:lnTo>
                  <a:lnTo>
                    <a:pt x="40398" y="85089"/>
                  </a:lnTo>
                  <a:lnTo>
                    <a:pt x="41287" y="81279"/>
                  </a:lnTo>
                  <a:lnTo>
                    <a:pt x="42189" y="78739"/>
                  </a:lnTo>
                  <a:lnTo>
                    <a:pt x="12522" y="78739"/>
                  </a:lnTo>
                  <a:lnTo>
                    <a:pt x="12052" y="77470"/>
                  </a:lnTo>
                  <a:lnTo>
                    <a:pt x="12039" y="76200"/>
                  </a:lnTo>
                  <a:lnTo>
                    <a:pt x="12496" y="76200"/>
                  </a:lnTo>
                  <a:lnTo>
                    <a:pt x="13423" y="74929"/>
                  </a:lnTo>
                  <a:lnTo>
                    <a:pt x="41465" y="74929"/>
                  </a:lnTo>
                  <a:lnTo>
                    <a:pt x="40259" y="68579"/>
                  </a:lnTo>
                  <a:lnTo>
                    <a:pt x="40340" y="67310"/>
                  </a:lnTo>
                  <a:lnTo>
                    <a:pt x="12877" y="67310"/>
                  </a:lnTo>
                  <a:lnTo>
                    <a:pt x="12865" y="66039"/>
                  </a:lnTo>
                  <a:lnTo>
                    <a:pt x="13335" y="64770"/>
                  </a:lnTo>
                  <a:lnTo>
                    <a:pt x="40502" y="64770"/>
                  </a:lnTo>
                  <a:lnTo>
                    <a:pt x="40584" y="63500"/>
                  </a:lnTo>
                  <a:lnTo>
                    <a:pt x="20269" y="63500"/>
                  </a:lnTo>
                  <a:lnTo>
                    <a:pt x="20256" y="62229"/>
                  </a:lnTo>
                  <a:lnTo>
                    <a:pt x="40665" y="62229"/>
                  </a:lnTo>
                  <a:lnTo>
                    <a:pt x="42468" y="57150"/>
                  </a:lnTo>
                  <a:lnTo>
                    <a:pt x="46101" y="48260"/>
                  </a:lnTo>
                  <a:lnTo>
                    <a:pt x="53467" y="43179"/>
                  </a:lnTo>
                  <a:lnTo>
                    <a:pt x="62268" y="41910"/>
                  </a:lnTo>
                  <a:lnTo>
                    <a:pt x="42329" y="41910"/>
                  </a:lnTo>
                  <a:lnTo>
                    <a:pt x="42316" y="39370"/>
                  </a:lnTo>
                  <a:lnTo>
                    <a:pt x="133842" y="39370"/>
                  </a:lnTo>
                  <a:lnTo>
                    <a:pt x="132065" y="36829"/>
                  </a:lnTo>
                  <a:lnTo>
                    <a:pt x="15392" y="36829"/>
                  </a:lnTo>
                  <a:lnTo>
                    <a:pt x="14922" y="35560"/>
                  </a:lnTo>
                  <a:lnTo>
                    <a:pt x="14478" y="35560"/>
                  </a:lnTo>
                  <a:lnTo>
                    <a:pt x="14922" y="34289"/>
                  </a:lnTo>
                  <a:lnTo>
                    <a:pt x="15849" y="34289"/>
                  </a:lnTo>
                  <a:lnTo>
                    <a:pt x="16776" y="33020"/>
                  </a:lnTo>
                  <a:lnTo>
                    <a:pt x="66827" y="33020"/>
                  </a:lnTo>
                  <a:lnTo>
                    <a:pt x="66827" y="31750"/>
                  </a:lnTo>
                  <a:lnTo>
                    <a:pt x="66344" y="31750"/>
                  </a:lnTo>
                  <a:lnTo>
                    <a:pt x="66802" y="30479"/>
                  </a:lnTo>
                  <a:lnTo>
                    <a:pt x="20447" y="30479"/>
                  </a:lnTo>
                  <a:lnTo>
                    <a:pt x="19519" y="29210"/>
                  </a:lnTo>
                  <a:lnTo>
                    <a:pt x="19977" y="27939"/>
                  </a:lnTo>
                  <a:lnTo>
                    <a:pt x="112661" y="27939"/>
                  </a:lnTo>
                  <a:lnTo>
                    <a:pt x="112661" y="26670"/>
                  </a:lnTo>
                  <a:lnTo>
                    <a:pt x="73266" y="26670"/>
                  </a:lnTo>
                  <a:lnTo>
                    <a:pt x="73253" y="25400"/>
                  </a:lnTo>
                  <a:lnTo>
                    <a:pt x="73710" y="24129"/>
                  </a:lnTo>
                  <a:lnTo>
                    <a:pt x="74155" y="24129"/>
                  </a:lnTo>
                  <a:lnTo>
                    <a:pt x="75539" y="22860"/>
                  </a:lnTo>
                  <a:lnTo>
                    <a:pt x="122726" y="22860"/>
                  </a:lnTo>
                  <a:lnTo>
                    <a:pt x="121656" y="21589"/>
                  </a:lnTo>
                  <a:lnTo>
                    <a:pt x="24079" y="21589"/>
                  </a:lnTo>
                  <a:lnTo>
                    <a:pt x="22225" y="20320"/>
                  </a:lnTo>
                  <a:lnTo>
                    <a:pt x="21285" y="20320"/>
                  </a:lnTo>
                  <a:lnTo>
                    <a:pt x="19900" y="19050"/>
                  </a:lnTo>
                  <a:lnTo>
                    <a:pt x="19888" y="17779"/>
                  </a:lnTo>
                  <a:lnTo>
                    <a:pt x="20332" y="16510"/>
                  </a:lnTo>
                  <a:lnTo>
                    <a:pt x="21259" y="15239"/>
                  </a:lnTo>
                  <a:lnTo>
                    <a:pt x="56019" y="15239"/>
                  </a:lnTo>
                  <a:lnTo>
                    <a:pt x="56464" y="13970"/>
                  </a:lnTo>
                  <a:lnTo>
                    <a:pt x="56451" y="12700"/>
                  </a:lnTo>
                  <a:lnTo>
                    <a:pt x="113606" y="12700"/>
                  </a:lnTo>
                  <a:lnTo>
                    <a:pt x="112350" y="11429"/>
                  </a:lnTo>
                  <a:lnTo>
                    <a:pt x="67106" y="11429"/>
                  </a:lnTo>
                  <a:lnTo>
                    <a:pt x="66624" y="10160"/>
                  </a:lnTo>
                  <a:lnTo>
                    <a:pt x="66624" y="8889"/>
                  </a:lnTo>
                  <a:lnTo>
                    <a:pt x="67081" y="7620"/>
                  </a:lnTo>
                  <a:lnTo>
                    <a:pt x="72161" y="7620"/>
                  </a:lnTo>
                  <a:lnTo>
                    <a:pt x="72161" y="6350"/>
                  </a:lnTo>
                  <a:lnTo>
                    <a:pt x="71691" y="6350"/>
                  </a:lnTo>
                  <a:lnTo>
                    <a:pt x="72148" y="5079"/>
                  </a:lnTo>
                  <a:lnTo>
                    <a:pt x="103116" y="5079"/>
                  </a:lnTo>
                  <a:lnTo>
                    <a:pt x="100876" y="3810"/>
                  </a:lnTo>
                  <a:lnTo>
                    <a:pt x="46164" y="3810"/>
                  </a:lnTo>
                  <a:lnTo>
                    <a:pt x="41998" y="2539"/>
                  </a:lnTo>
                  <a:lnTo>
                    <a:pt x="35462" y="1270"/>
                  </a:lnTo>
                  <a:close/>
                </a:path>
                <a:path w="142875" h="342900">
                  <a:moveTo>
                    <a:pt x="46748" y="340360"/>
                  </a:moveTo>
                  <a:lnTo>
                    <a:pt x="25882" y="340360"/>
                  </a:lnTo>
                  <a:lnTo>
                    <a:pt x="28676" y="341630"/>
                  </a:lnTo>
                  <a:lnTo>
                    <a:pt x="36093" y="341630"/>
                  </a:lnTo>
                  <a:lnTo>
                    <a:pt x="41211" y="342900"/>
                  </a:lnTo>
                  <a:lnTo>
                    <a:pt x="46748" y="340360"/>
                  </a:lnTo>
                  <a:close/>
                </a:path>
                <a:path w="142875" h="342900">
                  <a:moveTo>
                    <a:pt x="66726" y="340360"/>
                  </a:moveTo>
                  <a:lnTo>
                    <a:pt x="48602" y="340360"/>
                  </a:lnTo>
                  <a:lnTo>
                    <a:pt x="54598" y="341630"/>
                  </a:lnTo>
                  <a:lnTo>
                    <a:pt x="60664" y="341630"/>
                  </a:lnTo>
                  <a:lnTo>
                    <a:pt x="66726" y="340360"/>
                  </a:lnTo>
                  <a:close/>
                </a:path>
                <a:path w="142875" h="342900">
                  <a:moveTo>
                    <a:pt x="85566" y="340360"/>
                  </a:moveTo>
                  <a:lnTo>
                    <a:pt x="72707" y="340360"/>
                  </a:lnTo>
                  <a:lnTo>
                    <a:pt x="79227" y="341630"/>
                  </a:lnTo>
                  <a:lnTo>
                    <a:pt x="85566" y="340360"/>
                  </a:lnTo>
                  <a:close/>
                </a:path>
                <a:path w="142875" h="342900">
                  <a:moveTo>
                    <a:pt x="114863" y="327660"/>
                  </a:moveTo>
                  <a:lnTo>
                    <a:pt x="58229" y="327660"/>
                  </a:lnTo>
                  <a:lnTo>
                    <a:pt x="59156" y="328930"/>
                  </a:lnTo>
                  <a:lnTo>
                    <a:pt x="59182" y="330200"/>
                  </a:lnTo>
                  <a:lnTo>
                    <a:pt x="58724" y="331470"/>
                  </a:lnTo>
                  <a:lnTo>
                    <a:pt x="108731" y="331470"/>
                  </a:lnTo>
                  <a:lnTo>
                    <a:pt x="110912" y="330200"/>
                  </a:lnTo>
                  <a:lnTo>
                    <a:pt x="114863" y="327660"/>
                  </a:lnTo>
                  <a:close/>
                </a:path>
                <a:path w="142875" h="342900">
                  <a:moveTo>
                    <a:pt x="117804" y="325120"/>
                  </a:moveTo>
                  <a:lnTo>
                    <a:pt x="48475" y="325120"/>
                  </a:lnTo>
                  <a:lnTo>
                    <a:pt x="48018" y="326390"/>
                  </a:lnTo>
                  <a:lnTo>
                    <a:pt x="116839" y="326390"/>
                  </a:lnTo>
                  <a:lnTo>
                    <a:pt x="117804" y="325120"/>
                  </a:lnTo>
                  <a:close/>
                </a:path>
                <a:path w="142875" h="342900">
                  <a:moveTo>
                    <a:pt x="122351" y="318770"/>
                  </a:moveTo>
                  <a:lnTo>
                    <a:pt x="108216" y="318770"/>
                  </a:lnTo>
                  <a:lnTo>
                    <a:pt x="108216" y="320040"/>
                  </a:lnTo>
                  <a:lnTo>
                    <a:pt x="121666" y="320040"/>
                  </a:lnTo>
                  <a:lnTo>
                    <a:pt x="122351" y="318770"/>
                  </a:lnTo>
                  <a:close/>
                </a:path>
                <a:path w="142875" h="342900">
                  <a:moveTo>
                    <a:pt x="126276" y="316230"/>
                  </a:moveTo>
                  <a:lnTo>
                    <a:pt x="69253" y="316230"/>
                  </a:lnTo>
                  <a:lnTo>
                    <a:pt x="69723" y="317500"/>
                  </a:lnTo>
                  <a:lnTo>
                    <a:pt x="123037" y="317500"/>
                  </a:lnTo>
                  <a:lnTo>
                    <a:pt x="126276" y="316230"/>
                  </a:lnTo>
                  <a:close/>
                </a:path>
                <a:path w="142875" h="342900">
                  <a:moveTo>
                    <a:pt x="59410" y="303530"/>
                  </a:moveTo>
                  <a:lnTo>
                    <a:pt x="39014" y="303530"/>
                  </a:lnTo>
                  <a:lnTo>
                    <a:pt x="39484" y="304800"/>
                  </a:lnTo>
                  <a:lnTo>
                    <a:pt x="39039" y="307340"/>
                  </a:lnTo>
                  <a:lnTo>
                    <a:pt x="39522" y="309880"/>
                  </a:lnTo>
                  <a:lnTo>
                    <a:pt x="91909" y="309880"/>
                  </a:lnTo>
                  <a:lnTo>
                    <a:pt x="91909" y="311150"/>
                  </a:lnTo>
                  <a:lnTo>
                    <a:pt x="129945" y="311150"/>
                  </a:lnTo>
                  <a:lnTo>
                    <a:pt x="132725" y="307340"/>
                  </a:lnTo>
                  <a:lnTo>
                    <a:pt x="133256" y="306070"/>
                  </a:lnTo>
                  <a:lnTo>
                    <a:pt x="60820" y="306070"/>
                  </a:lnTo>
                  <a:lnTo>
                    <a:pt x="59893" y="304800"/>
                  </a:lnTo>
                  <a:lnTo>
                    <a:pt x="59410" y="303530"/>
                  </a:lnTo>
                  <a:close/>
                </a:path>
                <a:path w="142875" h="342900">
                  <a:moveTo>
                    <a:pt x="38138" y="308610"/>
                  </a:moveTo>
                  <a:lnTo>
                    <a:pt x="25615" y="308610"/>
                  </a:lnTo>
                  <a:lnTo>
                    <a:pt x="25615" y="309880"/>
                  </a:lnTo>
                  <a:lnTo>
                    <a:pt x="39522" y="309880"/>
                  </a:lnTo>
                  <a:lnTo>
                    <a:pt x="38138" y="308610"/>
                  </a:lnTo>
                  <a:close/>
                </a:path>
                <a:path w="142875" h="342900">
                  <a:moveTo>
                    <a:pt x="135383" y="300990"/>
                  </a:moveTo>
                  <a:lnTo>
                    <a:pt x="22313" y="300990"/>
                  </a:lnTo>
                  <a:lnTo>
                    <a:pt x="22313" y="302260"/>
                  </a:lnTo>
                  <a:lnTo>
                    <a:pt x="62179" y="302260"/>
                  </a:lnTo>
                  <a:lnTo>
                    <a:pt x="63119" y="303530"/>
                  </a:lnTo>
                  <a:lnTo>
                    <a:pt x="63131" y="306070"/>
                  </a:lnTo>
                  <a:lnTo>
                    <a:pt x="133256" y="306070"/>
                  </a:lnTo>
                  <a:lnTo>
                    <a:pt x="135383" y="300990"/>
                  </a:lnTo>
                  <a:close/>
                </a:path>
                <a:path w="142875" h="342900">
                  <a:moveTo>
                    <a:pt x="71869" y="298450"/>
                  </a:moveTo>
                  <a:lnTo>
                    <a:pt x="67703" y="298450"/>
                  </a:lnTo>
                  <a:lnTo>
                    <a:pt x="59842" y="299720"/>
                  </a:lnTo>
                  <a:lnTo>
                    <a:pt x="75603" y="299720"/>
                  </a:lnTo>
                  <a:lnTo>
                    <a:pt x="71869" y="298450"/>
                  </a:lnTo>
                  <a:close/>
                </a:path>
                <a:path w="142875" h="342900">
                  <a:moveTo>
                    <a:pt x="89027" y="187960"/>
                  </a:moveTo>
                  <a:lnTo>
                    <a:pt x="76492" y="187960"/>
                  </a:lnTo>
                  <a:lnTo>
                    <a:pt x="84891" y="190500"/>
                  </a:lnTo>
                  <a:lnTo>
                    <a:pt x="91389" y="194310"/>
                  </a:lnTo>
                  <a:lnTo>
                    <a:pt x="96162" y="201930"/>
                  </a:lnTo>
                  <a:lnTo>
                    <a:pt x="99390" y="210820"/>
                  </a:lnTo>
                  <a:lnTo>
                    <a:pt x="101320" y="217170"/>
                  </a:lnTo>
                  <a:lnTo>
                    <a:pt x="101384" y="224790"/>
                  </a:lnTo>
                  <a:lnTo>
                    <a:pt x="99593" y="234950"/>
                  </a:lnTo>
                  <a:lnTo>
                    <a:pt x="100571" y="237490"/>
                  </a:lnTo>
                  <a:lnTo>
                    <a:pt x="100596" y="241300"/>
                  </a:lnTo>
                  <a:lnTo>
                    <a:pt x="100935" y="243840"/>
                  </a:lnTo>
                  <a:lnTo>
                    <a:pt x="101034" y="250190"/>
                  </a:lnTo>
                  <a:lnTo>
                    <a:pt x="100495" y="256540"/>
                  </a:lnTo>
                  <a:lnTo>
                    <a:pt x="100380" y="271780"/>
                  </a:lnTo>
                  <a:lnTo>
                    <a:pt x="100888" y="275590"/>
                  </a:lnTo>
                  <a:lnTo>
                    <a:pt x="99974" y="279400"/>
                  </a:lnTo>
                  <a:lnTo>
                    <a:pt x="96774" y="283210"/>
                  </a:lnTo>
                  <a:lnTo>
                    <a:pt x="88531" y="293370"/>
                  </a:lnTo>
                  <a:lnTo>
                    <a:pt x="75603" y="299720"/>
                  </a:lnTo>
                  <a:lnTo>
                    <a:pt x="135915" y="299720"/>
                  </a:lnTo>
                  <a:lnTo>
                    <a:pt x="138143" y="292100"/>
                  </a:lnTo>
                  <a:lnTo>
                    <a:pt x="131622" y="292100"/>
                  </a:lnTo>
                  <a:lnTo>
                    <a:pt x="132067" y="289560"/>
                  </a:lnTo>
                  <a:lnTo>
                    <a:pt x="132054" y="288290"/>
                  </a:lnTo>
                  <a:lnTo>
                    <a:pt x="139016" y="288290"/>
                  </a:lnTo>
                  <a:lnTo>
                    <a:pt x="139890" y="284480"/>
                  </a:lnTo>
                  <a:lnTo>
                    <a:pt x="140098" y="283210"/>
                  </a:lnTo>
                  <a:lnTo>
                    <a:pt x="114376" y="283210"/>
                  </a:lnTo>
                  <a:lnTo>
                    <a:pt x="113919" y="281940"/>
                  </a:lnTo>
                  <a:lnTo>
                    <a:pt x="113449" y="281940"/>
                  </a:lnTo>
                  <a:lnTo>
                    <a:pt x="113436" y="280670"/>
                  </a:lnTo>
                  <a:lnTo>
                    <a:pt x="140515" y="280670"/>
                  </a:lnTo>
                  <a:lnTo>
                    <a:pt x="141140" y="276860"/>
                  </a:lnTo>
                  <a:lnTo>
                    <a:pt x="141534" y="270510"/>
                  </a:lnTo>
                  <a:lnTo>
                    <a:pt x="141465" y="264160"/>
                  </a:lnTo>
                  <a:lnTo>
                    <a:pt x="135089" y="264160"/>
                  </a:lnTo>
                  <a:lnTo>
                    <a:pt x="134620" y="262890"/>
                  </a:lnTo>
                  <a:lnTo>
                    <a:pt x="141429" y="262890"/>
                  </a:lnTo>
                  <a:lnTo>
                    <a:pt x="141392" y="261620"/>
                  </a:lnTo>
                  <a:lnTo>
                    <a:pt x="140839" y="256540"/>
                  </a:lnTo>
                  <a:lnTo>
                    <a:pt x="121119" y="256540"/>
                  </a:lnTo>
                  <a:lnTo>
                    <a:pt x="121577" y="255270"/>
                  </a:lnTo>
                  <a:lnTo>
                    <a:pt x="140701" y="255270"/>
                  </a:lnTo>
                  <a:lnTo>
                    <a:pt x="140563" y="254000"/>
                  </a:lnTo>
                  <a:lnTo>
                    <a:pt x="140081" y="252729"/>
                  </a:lnTo>
                  <a:lnTo>
                    <a:pt x="141613" y="250190"/>
                  </a:lnTo>
                  <a:lnTo>
                    <a:pt x="109004" y="250190"/>
                  </a:lnTo>
                  <a:lnTo>
                    <a:pt x="109004" y="248920"/>
                  </a:lnTo>
                  <a:lnTo>
                    <a:pt x="142379" y="248920"/>
                  </a:lnTo>
                  <a:lnTo>
                    <a:pt x="141884" y="246379"/>
                  </a:lnTo>
                  <a:lnTo>
                    <a:pt x="141688" y="245110"/>
                  </a:lnTo>
                  <a:lnTo>
                    <a:pt x="115912" y="245110"/>
                  </a:lnTo>
                  <a:lnTo>
                    <a:pt x="115912" y="243840"/>
                  </a:lnTo>
                  <a:lnTo>
                    <a:pt x="115443" y="243840"/>
                  </a:lnTo>
                  <a:lnTo>
                    <a:pt x="115900" y="242570"/>
                  </a:lnTo>
                  <a:lnTo>
                    <a:pt x="141297" y="242570"/>
                  </a:lnTo>
                  <a:lnTo>
                    <a:pt x="140906" y="240029"/>
                  </a:lnTo>
                  <a:lnTo>
                    <a:pt x="141507" y="237490"/>
                  </a:lnTo>
                  <a:lnTo>
                    <a:pt x="107505" y="237490"/>
                  </a:lnTo>
                  <a:lnTo>
                    <a:pt x="107505" y="236220"/>
                  </a:lnTo>
                  <a:lnTo>
                    <a:pt x="107950" y="236220"/>
                  </a:lnTo>
                  <a:lnTo>
                    <a:pt x="108419" y="234950"/>
                  </a:lnTo>
                  <a:lnTo>
                    <a:pt x="135775" y="234950"/>
                  </a:lnTo>
                  <a:lnTo>
                    <a:pt x="135280" y="233679"/>
                  </a:lnTo>
                  <a:lnTo>
                    <a:pt x="135267" y="232410"/>
                  </a:lnTo>
                  <a:lnTo>
                    <a:pt x="135750" y="232410"/>
                  </a:lnTo>
                  <a:lnTo>
                    <a:pt x="136207" y="231140"/>
                  </a:lnTo>
                  <a:lnTo>
                    <a:pt x="142233" y="231140"/>
                  </a:lnTo>
                  <a:lnTo>
                    <a:pt x="139852" y="224790"/>
                  </a:lnTo>
                  <a:lnTo>
                    <a:pt x="139852" y="223520"/>
                  </a:lnTo>
                  <a:lnTo>
                    <a:pt x="141611" y="217170"/>
                  </a:lnTo>
                  <a:lnTo>
                    <a:pt x="141468" y="210820"/>
                  </a:lnTo>
                  <a:lnTo>
                    <a:pt x="141061" y="208279"/>
                  </a:lnTo>
                  <a:lnTo>
                    <a:pt x="129971" y="208279"/>
                  </a:lnTo>
                  <a:lnTo>
                    <a:pt x="129501" y="207010"/>
                  </a:lnTo>
                  <a:lnTo>
                    <a:pt x="140857" y="207010"/>
                  </a:lnTo>
                  <a:lnTo>
                    <a:pt x="139636" y="199390"/>
                  </a:lnTo>
                  <a:lnTo>
                    <a:pt x="120167" y="199390"/>
                  </a:lnTo>
                  <a:lnTo>
                    <a:pt x="118300" y="198120"/>
                  </a:lnTo>
                  <a:lnTo>
                    <a:pt x="119214" y="196850"/>
                  </a:lnTo>
                  <a:lnTo>
                    <a:pt x="118732" y="195580"/>
                  </a:lnTo>
                  <a:lnTo>
                    <a:pt x="129844" y="195580"/>
                  </a:lnTo>
                  <a:lnTo>
                    <a:pt x="130314" y="194310"/>
                  </a:lnTo>
                  <a:lnTo>
                    <a:pt x="139598" y="194310"/>
                  </a:lnTo>
                  <a:lnTo>
                    <a:pt x="136309" y="190500"/>
                  </a:lnTo>
                  <a:lnTo>
                    <a:pt x="135836" y="189230"/>
                  </a:lnTo>
                  <a:lnTo>
                    <a:pt x="89027" y="189230"/>
                  </a:lnTo>
                  <a:lnTo>
                    <a:pt x="89027" y="187960"/>
                  </a:lnTo>
                  <a:close/>
                </a:path>
                <a:path w="142875" h="342900">
                  <a:moveTo>
                    <a:pt x="139016" y="288290"/>
                  </a:moveTo>
                  <a:lnTo>
                    <a:pt x="135305" y="288290"/>
                  </a:lnTo>
                  <a:lnTo>
                    <a:pt x="135305" y="290830"/>
                  </a:lnTo>
                  <a:lnTo>
                    <a:pt x="134874" y="292100"/>
                  </a:lnTo>
                  <a:lnTo>
                    <a:pt x="138143" y="292100"/>
                  </a:lnTo>
                  <a:lnTo>
                    <a:pt x="139016" y="288290"/>
                  </a:lnTo>
                  <a:close/>
                </a:path>
                <a:path w="142875" h="342900">
                  <a:moveTo>
                    <a:pt x="47202" y="285750"/>
                  </a:moveTo>
                  <a:lnTo>
                    <a:pt x="30988" y="285750"/>
                  </a:lnTo>
                  <a:lnTo>
                    <a:pt x="30988" y="287020"/>
                  </a:lnTo>
                  <a:lnTo>
                    <a:pt x="48139" y="287020"/>
                  </a:lnTo>
                  <a:lnTo>
                    <a:pt x="47202" y="285750"/>
                  </a:lnTo>
                  <a:close/>
                </a:path>
                <a:path w="142875" h="342900">
                  <a:moveTo>
                    <a:pt x="140515" y="280670"/>
                  </a:moveTo>
                  <a:lnTo>
                    <a:pt x="113449" y="280670"/>
                  </a:lnTo>
                  <a:lnTo>
                    <a:pt x="114376" y="281940"/>
                  </a:lnTo>
                  <a:lnTo>
                    <a:pt x="114376" y="283210"/>
                  </a:lnTo>
                  <a:lnTo>
                    <a:pt x="140098" y="283210"/>
                  </a:lnTo>
                  <a:lnTo>
                    <a:pt x="140515" y="280670"/>
                  </a:lnTo>
                  <a:close/>
                </a:path>
                <a:path w="142875" h="342900">
                  <a:moveTo>
                    <a:pt x="113449" y="280670"/>
                  </a:moveTo>
                  <a:close/>
                </a:path>
                <a:path w="142875" h="342900">
                  <a:moveTo>
                    <a:pt x="42224" y="276860"/>
                  </a:moveTo>
                  <a:lnTo>
                    <a:pt x="24892" y="276860"/>
                  </a:lnTo>
                  <a:lnTo>
                    <a:pt x="25349" y="278130"/>
                  </a:lnTo>
                  <a:lnTo>
                    <a:pt x="25361" y="279400"/>
                  </a:lnTo>
                  <a:lnTo>
                    <a:pt x="42062" y="279400"/>
                  </a:lnTo>
                  <a:lnTo>
                    <a:pt x="42224" y="276860"/>
                  </a:lnTo>
                  <a:close/>
                </a:path>
                <a:path w="142875" h="342900">
                  <a:moveTo>
                    <a:pt x="42418" y="267970"/>
                  </a:moveTo>
                  <a:lnTo>
                    <a:pt x="28981" y="267970"/>
                  </a:lnTo>
                  <a:lnTo>
                    <a:pt x="28981" y="270510"/>
                  </a:lnTo>
                  <a:lnTo>
                    <a:pt x="42443" y="270510"/>
                  </a:lnTo>
                  <a:lnTo>
                    <a:pt x="42418" y="267970"/>
                  </a:lnTo>
                  <a:close/>
                </a:path>
                <a:path w="142875" h="342900">
                  <a:moveTo>
                    <a:pt x="141429" y="262890"/>
                  </a:moveTo>
                  <a:lnTo>
                    <a:pt x="134620" y="262890"/>
                  </a:lnTo>
                  <a:lnTo>
                    <a:pt x="135089" y="264160"/>
                  </a:lnTo>
                  <a:lnTo>
                    <a:pt x="141465" y="264160"/>
                  </a:lnTo>
                  <a:lnTo>
                    <a:pt x="141429" y="262890"/>
                  </a:lnTo>
                  <a:close/>
                </a:path>
                <a:path w="142875" h="342900">
                  <a:moveTo>
                    <a:pt x="140701" y="255270"/>
                  </a:moveTo>
                  <a:lnTo>
                    <a:pt x="122047" y="255270"/>
                  </a:lnTo>
                  <a:lnTo>
                    <a:pt x="122504" y="256540"/>
                  </a:lnTo>
                  <a:lnTo>
                    <a:pt x="140839" y="256540"/>
                  </a:lnTo>
                  <a:lnTo>
                    <a:pt x="140701" y="255270"/>
                  </a:lnTo>
                  <a:close/>
                </a:path>
                <a:path w="142875" h="342900">
                  <a:moveTo>
                    <a:pt x="43119" y="252729"/>
                  </a:moveTo>
                  <a:lnTo>
                    <a:pt x="9842" y="252729"/>
                  </a:lnTo>
                  <a:lnTo>
                    <a:pt x="10782" y="254000"/>
                  </a:lnTo>
                  <a:lnTo>
                    <a:pt x="43502" y="254000"/>
                  </a:lnTo>
                  <a:lnTo>
                    <a:pt x="43119" y="252729"/>
                  </a:lnTo>
                  <a:close/>
                </a:path>
                <a:path w="142875" h="342900">
                  <a:moveTo>
                    <a:pt x="142379" y="248920"/>
                  </a:moveTo>
                  <a:lnTo>
                    <a:pt x="109931" y="248920"/>
                  </a:lnTo>
                  <a:lnTo>
                    <a:pt x="109474" y="250190"/>
                  </a:lnTo>
                  <a:lnTo>
                    <a:pt x="141613" y="250190"/>
                  </a:lnTo>
                  <a:lnTo>
                    <a:pt x="142379" y="248920"/>
                  </a:lnTo>
                  <a:close/>
                </a:path>
                <a:path w="142875" h="342900">
                  <a:moveTo>
                    <a:pt x="141297" y="242570"/>
                  </a:moveTo>
                  <a:lnTo>
                    <a:pt x="115900" y="242570"/>
                  </a:lnTo>
                  <a:lnTo>
                    <a:pt x="116827" y="243840"/>
                  </a:lnTo>
                  <a:lnTo>
                    <a:pt x="116840" y="245110"/>
                  </a:lnTo>
                  <a:lnTo>
                    <a:pt x="141688" y="245110"/>
                  </a:lnTo>
                  <a:lnTo>
                    <a:pt x="141297" y="242570"/>
                  </a:lnTo>
                  <a:close/>
                </a:path>
                <a:path w="142875" h="342900">
                  <a:moveTo>
                    <a:pt x="142233" y="231140"/>
                  </a:moveTo>
                  <a:lnTo>
                    <a:pt x="137591" y="231140"/>
                  </a:lnTo>
                  <a:lnTo>
                    <a:pt x="138061" y="232410"/>
                  </a:lnTo>
                  <a:lnTo>
                    <a:pt x="138074" y="233679"/>
                  </a:lnTo>
                  <a:lnTo>
                    <a:pt x="137617" y="234950"/>
                  </a:lnTo>
                  <a:lnTo>
                    <a:pt x="130670" y="234950"/>
                  </a:lnTo>
                  <a:lnTo>
                    <a:pt x="130670" y="236220"/>
                  </a:lnTo>
                  <a:lnTo>
                    <a:pt x="107962" y="236220"/>
                  </a:lnTo>
                  <a:lnTo>
                    <a:pt x="107505" y="237490"/>
                  </a:lnTo>
                  <a:lnTo>
                    <a:pt x="141507" y="237490"/>
                  </a:lnTo>
                  <a:lnTo>
                    <a:pt x="142709" y="232410"/>
                  </a:lnTo>
                  <a:lnTo>
                    <a:pt x="142233" y="231140"/>
                  </a:lnTo>
                  <a:close/>
                </a:path>
                <a:path w="142875" h="342900">
                  <a:moveTo>
                    <a:pt x="129286" y="234950"/>
                  </a:moveTo>
                  <a:lnTo>
                    <a:pt x="108419" y="234950"/>
                  </a:lnTo>
                  <a:lnTo>
                    <a:pt x="108419" y="236220"/>
                  </a:lnTo>
                  <a:lnTo>
                    <a:pt x="129743" y="236220"/>
                  </a:lnTo>
                  <a:lnTo>
                    <a:pt x="129286" y="234950"/>
                  </a:lnTo>
                  <a:close/>
                </a:path>
                <a:path w="142875" h="342900">
                  <a:moveTo>
                    <a:pt x="43201" y="219710"/>
                  </a:moveTo>
                  <a:lnTo>
                    <a:pt x="15582" y="219710"/>
                  </a:lnTo>
                  <a:lnTo>
                    <a:pt x="16065" y="220979"/>
                  </a:lnTo>
                  <a:lnTo>
                    <a:pt x="16078" y="222250"/>
                  </a:lnTo>
                  <a:lnTo>
                    <a:pt x="43359" y="222250"/>
                  </a:lnTo>
                  <a:lnTo>
                    <a:pt x="43201" y="219710"/>
                  </a:lnTo>
                  <a:close/>
                </a:path>
                <a:path w="142875" h="342900">
                  <a:moveTo>
                    <a:pt x="43043" y="217170"/>
                  </a:moveTo>
                  <a:lnTo>
                    <a:pt x="21132" y="217170"/>
                  </a:lnTo>
                  <a:lnTo>
                    <a:pt x="21132" y="218440"/>
                  </a:lnTo>
                  <a:lnTo>
                    <a:pt x="43122" y="218440"/>
                  </a:lnTo>
                  <a:lnTo>
                    <a:pt x="43043" y="217170"/>
                  </a:lnTo>
                  <a:close/>
                </a:path>
                <a:path w="142875" h="342900">
                  <a:moveTo>
                    <a:pt x="42354" y="207010"/>
                  </a:moveTo>
                  <a:lnTo>
                    <a:pt x="31711" y="207010"/>
                  </a:lnTo>
                  <a:lnTo>
                    <a:pt x="31724" y="209550"/>
                  </a:lnTo>
                  <a:lnTo>
                    <a:pt x="30797" y="210820"/>
                  </a:lnTo>
                  <a:lnTo>
                    <a:pt x="42574" y="210820"/>
                  </a:lnTo>
                  <a:lnTo>
                    <a:pt x="42470" y="209550"/>
                  </a:lnTo>
                  <a:lnTo>
                    <a:pt x="42354" y="207010"/>
                  </a:lnTo>
                  <a:close/>
                </a:path>
                <a:path w="142875" h="342900">
                  <a:moveTo>
                    <a:pt x="140857" y="207010"/>
                  </a:moveTo>
                  <a:lnTo>
                    <a:pt x="130416" y="207010"/>
                  </a:lnTo>
                  <a:lnTo>
                    <a:pt x="130429" y="208279"/>
                  </a:lnTo>
                  <a:lnTo>
                    <a:pt x="141061" y="208279"/>
                  </a:lnTo>
                  <a:lnTo>
                    <a:pt x="140857" y="207010"/>
                  </a:lnTo>
                  <a:close/>
                </a:path>
                <a:path w="142875" h="342900">
                  <a:moveTo>
                    <a:pt x="42921" y="201930"/>
                  </a:moveTo>
                  <a:lnTo>
                    <a:pt x="13119" y="201930"/>
                  </a:lnTo>
                  <a:lnTo>
                    <a:pt x="13131" y="204470"/>
                  </a:lnTo>
                  <a:lnTo>
                    <a:pt x="42329" y="204470"/>
                  </a:lnTo>
                  <a:lnTo>
                    <a:pt x="42921" y="201930"/>
                  </a:lnTo>
                  <a:close/>
                </a:path>
                <a:path w="142875" h="342900">
                  <a:moveTo>
                    <a:pt x="139598" y="194310"/>
                  </a:moveTo>
                  <a:lnTo>
                    <a:pt x="131711" y="194310"/>
                  </a:lnTo>
                  <a:lnTo>
                    <a:pt x="131711" y="195580"/>
                  </a:lnTo>
                  <a:lnTo>
                    <a:pt x="119214" y="195580"/>
                  </a:lnTo>
                  <a:lnTo>
                    <a:pt x="119214" y="196850"/>
                  </a:lnTo>
                  <a:lnTo>
                    <a:pt x="120611" y="196850"/>
                  </a:lnTo>
                  <a:lnTo>
                    <a:pt x="120624" y="198120"/>
                  </a:lnTo>
                  <a:lnTo>
                    <a:pt x="120167" y="199390"/>
                  </a:lnTo>
                  <a:lnTo>
                    <a:pt x="139636" y="199390"/>
                  </a:lnTo>
                  <a:lnTo>
                    <a:pt x="139598" y="194310"/>
                  </a:lnTo>
                  <a:close/>
                </a:path>
                <a:path w="142875" h="342900">
                  <a:moveTo>
                    <a:pt x="46838" y="196850"/>
                  </a:moveTo>
                  <a:lnTo>
                    <a:pt x="39484" y="196850"/>
                  </a:lnTo>
                  <a:lnTo>
                    <a:pt x="39497" y="198120"/>
                  </a:lnTo>
                  <a:lnTo>
                    <a:pt x="45529" y="198120"/>
                  </a:lnTo>
                  <a:lnTo>
                    <a:pt x="46838" y="196850"/>
                  </a:lnTo>
                  <a:close/>
                </a:path>
                <a:path w="142875" h="342900">
                  <a:moveTo>
                    <a:pt x="119214" y="195580"/>
                  </a:moveTo>
                  <a:lnTo>
                    <a:pt x="118732" y="195580"/>
                  </a:lnTo>
                  <a:lnTo>
                    <a:pt x="119214" y="196850"/>
                  </a:lnTo>
                  <a:lnTo>
                    <a:pt x="119214" y="195580"/>
                  </a:lnTo>
                  <a:close/>
                </a:path>
                <a:path w="142875" h="342900">
                  <a:moveTo>
                    <a:pt x="134889" y="186690"/>
                  </a:moveTo>
                  <a:lnTo>
                    <a:pt x="35229" y="186690"/>
                  </a:lnTo>
                  <a:lnTo>
                    <a:pt x="35699" y="187960"/>
                  </a:lnTo>
                  <a:lnTo>
                    <a:pt x="35255" y="189230"/>
                  </a:lnTo>
                  <a:lnTo>
                    <a:pt x="35267" y="190500"/>
                  </a:lnTo>
                  <a:lnTo>
                    <a:pt x="34823" y="191770"/>
                  </a:lnTo>
                  <a:lnTo>
                    <a:pt x="32956" y="193040"/>
                  </a:lnTo>
                  <a:lnTo>
                    <a:pt x="50766" y="193040"/>
                  </a:lnTo>
                  <a:lnTo>
                    <a:pt x="56353" y="189230"/>
                  </a:lnTo>
                  <a:lnTo>
                    <a:pt x="62649" y="187960"/>
                  </a:lnTo>
                  <a:lnTo>
                    <a:pt x="135362" y="187960"/>
                  </a:lnTo>
                  <a:lnTo>
                    <a:pt x="134889" y="186690"/>
                  </a:lnTo>
                  <a:close/>
                </a:path>
                <a:path w="142875" h="342900">
                  <a:moveTo>
                    <a:pt x="135362" y="187960"/>
                  </a:moveTo>
                  <a:lnTo>
                    <a:pt x="90411" y="187960"/>
                  </a:lnTo>
                  <a:lnTo>
                    <a:pt x="90411" y="189230"/>
                  </a:lnTo>
                  <a:lnTo>
                    <a:pt x="135836" y="189230"/>
                  </a:lnTo>
                  <a:lnTo>
                    <a:pt x="135362" y="187960"/>
                  </a:lnTo>
                  <a:close/>
                </a:path>
                <a:path w="142875" h="342900">
                  <a:moveTo>
                    <a:pt x="106108" y="181610"/>
                  </a:moveTo>
                  <a:lnTo>
                    <a:pt x="92671" y="181610"/>
                  </a:lnTo>
                  <a:lnTo>
                    <a:pt x="92684" y="182880"/>
                  </a:lnTo>
                  <a:lnTo>
                    <a:pt x="91770" y="185420"/>
                  </a:lnTo>
                  <a:lnTo>
                    <a:pt x="134416" y="185420"/>
                  </a:lnTo>
                  <a:lnTo>
                    <a:pt x="133278" y="182880"/>
                  </a:lnTo>
                  <a:lnTo>
                    <a:pt x="105651" y="182880"/>
                  </a:lnTo>
                  <a:lnTo>
                    <a:pt x="106108" y="181610"/>
                  </a:lnTo>
                  <a:close/>
                </a:path>
                <a:path w="142875" h="342900">
                  <a:moveTo>
                    <a:pt x="131572" y="179070"/>
                  </a:moveTo>
                  <a:lnTo>
                    <a:pt x="49542" y="179070"/>
                  </a:lnTo>
                  <a:lnTo>
                    <a:pt x="49568" y="180340"/>
                  </a:lnTo>
                  <a:lnTo>
                    <a:pt x="49085" y="181610"/>
                  </a:lnTo>
                  <a:lnTo>
                    <a:pt x="48171" y="181610"/>
                  </a:lnTo>
                  <a:lnTo>
                    <a:pt x="46786" y="182880"/>
                  </a:lnTo>
                  <a:lnTo>
                    <a:pt x="88506" y="182880"/>
                  </a:lnTo>
                  <a:lnTo>
                    <a:pt x="88963" y="181610"/>
                  </a:lnTo>
                  <a:lnTo>
                    <a:pt x="89877" y="180340"/>
                  </a:lnTo>
                  <a:lnTo>
                    <a:pt x="132140" y="180340"/>
                  </a:lnTo>
                  <a:lnTo>
                    <a:pt x="131572" y="179070"/>
                  </a:lnTo>
                  <a:close/>
                </a:path>
                <a:path w="142875" h="342900">
                  <a:moveTo>
                    <a:pt x="132140" y="180340"/>
                  </a:moveTo>
                  <a:lnTo>
                    <a:pt x="107022" y="180340"/>
                  </a:lnTo>
                  <a:lnTo>
                    <a:pt x="107480" y="181610"/>
                  </a:lnTo>
                  <a:lnTo>
                    <a:pt x="108432" y="181610"/>
                  </a:lnTo>
                  <a:lnTo>
                    <a:pt x="107962" y="182880"/>
                  </a:lnTo>
                  <a:lnTo>
                    <a:pt x="133278" y="182880"/>
                  </a:lnTo>
                  <a:lnTo>
                    <a:pt x="132140" y="180340"/>
                  </a:lnTo>
                  <a:close/>
                </a:path>
                <a:path w="142875" h="342900">
                  <a:moveTo>
                    <a:pt x="131174" y="177800"/>
                  </a:moveTo>
                  <a:lnTo>
                    <a:pt x="43027" y="177800"/>
                  </a:lnTo>
                  <a:lnTo>
                    <a:pt x="43510" y="179070"/>
                  </a:lnTo>
                  <a:lnTo>
                    <a:pt x="43522" y="180340"/>
                  </a:lnTo>
                  <a:lnTo>
                    <a:pt x="42138" y="181610"/>
                  </a:lnTo>
                  <a:lnTo>
                    <a:pt x="46774" y="181610"/>
                  </a:lnTo>
                  <a:lnTo>
                    <a:pt x="46761" y="179070"/>
                  </a:lnTo>
                  <a:lnTo>
                    <a:pt x="131572" y="179070"/>
                  </a:lnTo>
                  <a:lnTo>
                    <a:pt x="131174" y="177800"/>
                  </a:lnTo>
                  <a:close/>
                </a:path>
                <a:path w="142875" h="342900">
                  <a:moveTo>
                    <a:pt x="107022" y="180340"/>
                  </a:moveTo>
                  <a:lnTo>
                    <a:pt x="89877" y="180340"/>
                  </a:lnTo>
                  <a:lnTo>
                    <a:pt x="90805" y="181610"/>
                  </a:lnTo>
                  <a:lnTo>
                    <a:pt x="106565" y="181610"/>
                  </a:lnTo>
                  <a:lnTo>
                    <a:pt x="107022" y="180340"/>
                  </a:lnTo>
                  <a:close/>
                </a:path>
                <a:path w="142875" h="342900">
                  <a:moveTo>
                    <a:pt x="130378" y="175260"/>
                  </a:moveTo>
                  <a:lnTo>
                    <a:pt x="95859" y="175260"/>
                  </a:lnTo>
                  <a:lnTo>
                    <a:pt x="95859" y="176530"/>
                  </a:lnTo>
                  <a:lnTo>
                    <a:pt x="130776" y="176530"/>
                  </a:lnTo>
                  <a:lnTo>
                    <a:pt x="130378" y="175260"/>
                  </a:lnTo>
                  <a:close/>
                </a:path>
                <a:path w="142875" h="342900">
                  <a:moveTo>
                    <a:pt x="129184" y="171450"/>
                  </a:moveTo>
                  <a:lnTo>
                    <a:pt x="104635" y="171450"/>
                  </a:lnTo>
                  <a:lnTo>
                    <a:pt x="105092" y="172720"/>
                  </a:lnTo>
                  <a:lnTo>
                    <a:pt x="104648" y="172720"/>
                  </a:lnTo>
                  <a:lnTo>
                    <a:pt x="104178" y="173990"/>
                  </a:lnTo>
                  <a:lnTo>
                    <a:pt x="129980" y="173990"/>
                  </a:lnTo>
                  <a:lnTo>
                    <a:pt x="129184" y="171450"/>
                  </a:lnTo>
                  <a:close/>
                </a:path>
                <a:path w="142875" h="342900">
                  <a:moveTo>
                    <a:pt x="120332" y="165100"/>
                  </a:moveTo>
                  <a:lnTo>
                    <a:pt x="74917" y="165100"/>
                  </a:lnTo>
                  <a:lnTo>
                    <a:pt x="75387" y="166370"/>
                  </a:lnTo>
                  <a:lnTo>
                    <a:pt x="75399" y="167640"/>
                  </a:lnTo>
                  <a:lnTo>
                    <a:pt x="75869" y="168910"/>
                  </a:lnTo>
                  <a:lnTo>
                    <a:pt x="74955" y="170180"/>
                  </a:lnTo>
                  <a:lnTo>
                    <a:pt x="127555" y="170180"/>
                  </a:lnTo>
                  <a:lnTo>
                    <a:pt x="122669" y="166370"/>
                  </a:lnTo>
                  <a:lnTo>
                    <a:pt x="120332" y="165100"/>
                  </a:lnTo>
                  <a:close/>
                </a:path>
                <a:path w="142875" h="342900">
                  <a:moveTo>
                    <a:pt x="127732" y="157480"/>
                  </a:moveTo>
                  <a:lnTo>
                    <a:pt x="98018" y="157480"/>
                  </a:lnTo>
                  <a:lnTo>
                    <a:pt x="98945" y="158750"/>
                  </a:lnTo>
                  <a:lnTo>
                    <a:pt x="98958" y="160020"/>
                  </a:lnTo>
                  <a:lnTo>
                    <a:pt x="97586" y="162560"/>
                  </a:lnTo>
                  <a:lnTo>
                    <a:pt x="91109" y="163830"/>
                  </a:lnTo>
                  <a:lnTo>
                    <a:pt x="121710" y="163830"/>
                  </a:lnTo>
                  <a:lnTo>
                    <a:pt x="123088" y="162560"/>
                  </a:lnTo>
                  <a:lnTo>
                    <a:pt x="127732" y="157480"/>
                  </a:lnTo>
                  <a:close/>
                </a:path>
                <a:path w="142875" h="342900">
                  <a:moveTo>
                    <a:pt x="91046" y="153670"/>
                  </a:moveTo>
                  <a:lnTo>
                    <a:pt x="67868" y="153670"/>
                  </a:lnTo>
                  <a:lnTo>
                    <a:pt x="68338" y="156210"/>
                  </a:lnTo>
                  <a:lnTo>
                    <a:pt x="68376" y="158750"/>
                  </a:lnTo>
                  <a:lnTo>
                    <a:pt x="88061" y="158750"/>
                  </a:lnTo>
                  <a:lnTo>
                    <a:pt x="87820" y="157480"/>
                  </a:lnTo>
                  <a:lnTo>
                    <a:pt x="89192" y="154940"/>
                  </a:lnTo>
                  <a:lnTo>
                    <a:pt x="91046" y="153670"/>
                  </a:lnTo>
                  <a:close/>
                </a:path>
                <a:path w="142875" h="342900">
                  <a:moveTo>
                    <a:pt x="135007" y="144780"/>
                  </a:moveTo>
                  <a:lnTo>
                    <a:pt x="104863" y="144780"/>
                  </a:lnTo>
                  <a:lnTo>
                    <a:pt x="105816" y="146050"/>
                  </a:lnTo>
                  <a:lnTo>
                    <a:pt x="105359" y="147320"/>
                  </a:lnTo>
                  <a:lnTo>
                    <a:pt x="104889" y="147320"/>
                  </a:lnTo>
                  <a:lnTo>
                    <a:pt x="103962" y="148590"/>
                  </a:lnTo>
                  <a:lnTo>
                    <a:pt x="50673" y="148590"/>
                  </a:lnTo>
                  <a:lnTo>
                    <a:pt x="51612" y="149860"/>
                  </a:lnTo>
                  <a:lnTo>
                    <a:pt x="52082" y="151130"/>
                  </a:lnTo>
                  <a:lnTo>
                    <a:pt x="51625" y="152400"/>
                  </a:lnTo>
                  <a:lnTo>
                    <a:pt x="64147" y="152400"/>
                  </a:lnTo>
                  <a:lnTo>
                    <a:pt x="66001" y="153670"/>
                  </a:lnTo>
                  <a:lnTo>
                    <a:pt x="91046" y="153670"/>
                  </a:lnTo>
                  <a:lnTo>
                    <a:pt x="91986" y="156210"/>
                  </a:lnTo>
                  <a:lnTo>
                    <a:pt x="94322" y="158750"/>
                  </a:lnTo>
                  <a:lnTo>
                    <a:pt x="95719" y="158750"/>
                  </a:lnTo>
                  <a:lnTo>
                    <a:pt x="97548" y="157480"/>
                  </a:lnTo>
                  <a:lnTo>
                    <a:pt x="127732" y="157480"/>
                  </a:lnTo>
                  <a:lnTo>
                    <a:pt x="128894" y="156210"/>
                  </a:lnTo>
                  <a:lnTo>
                    <a:pt x="133348" y="148590"/>
                  </a:lnTo>
                  <a:lnTo>
                    <a:pt x="135007" y="144780"/>
                  </a:lnTo>
                  <a:close/>
                </a:path>
                <a:path w="142875" h="342900">
                  <a:moveTo>
                    <a:pt x="66014" y="154940"/>
                  </a:moveTo>
                  <a:lnTo>
                    <a:pt x="65570" y="156210"/>
                  </a:lnTo>
                  <a:lnTo>
                    <a:pt x="63715" y="157480"/>
                  </a:lnTo>
                  <a:lnTo>
                    <a:pt x="67589" y="157480"/>
                  </a:lnTo>
                  <a:lnTo>
                    <a:pt x="66014" y="154940"/>
                  </a:lnTo>
                  <a:close/>
                </a:path>
                <a:path w="142875" h="342900">
                  <a:moveTo>
                    <a:pt x="61836" y="154940"/>
                  </a:moveTo>
                  <a:lnTo>
                    <a:pt x="59067" y="154940"/>
                  </a:lnTo>
                  <a:lnTo>
                    <a:pt x="58610" y="156210"/>
                  </a:lnTo>
                  <a:lnTo>
                    <a:pt x="62077" y="156210"/>
                  </a:lnTo>
                  <a:lnTo>
                    <a:pt x="61836" y="154940"/>
                  </a:lnTo>
                  <a:close/>
                </a:path>
                <a:path w="142875" h="342900">
                  <a:moveTo>
                    <a:pt x="46970" y="149860"/>
                  </a:moveTo>
                  <a:lnTo>
                    <a:pt x="32143" y="149860"/>
                  </a:lnTo>
                  <a:lnTo>
                    <a:pt x="32143" y="151130"/>
                  </a:lnTo>
                  <a:lnTo>
                    <a:pt x="46977" y="151130"/>
                  </a:lnTo>
                  <a:lnTo>
                    <a:pt x="46970" y="149860"/>
                  </a:lnTo>
                  <a:close/>
                </a:path>
                <a:path w="142875" h="342900">
                  <a:moveTo>
                    <a:pt x="51102" y="138429"/>
                  </a:moveTo>
                  <a:lnTo>
                    <a:pt x="24625" y="138429"/>
                  </a:lnTo>
                  <a:lnTo>
                    <a:pt x="25565" y="139700"/>
                  </a:lnTo>
                  <a:lnTo>
                    <a:pt x="25615" y="146050"/>
                  </a:lnTo>
                  <a:lnTo>
                    <a:pt x="23291" y="146050"/>
                  </a:lnTo>
                  <a:lnTo>
                    <a:pt x="21450" y="147320"/>
                  </a:lnTo>
                  <a:lnTo>
                    <a:pt x="47879" y="147320"/>
                  </a:lnTo>
                  <a:lnTo>
                    <a:pt x="49288" y="148590"/>
                  </a:lnTo>
                  <a:lnTo>
                    <a:pt x="102590" y="148590"/>
                  </a:lnTo>
                  <a:lnTo>
                    <a:pt x="101638" y="147320"/>
                  </a:lnTo>
                  <a:lnTo>
                    <a:pt x="102095" y="146050"/>
                  </a:lnTo>
                  <a:lnTo>
                    <a:pt x="102082" y="144780"/>
                  </a:lnTo>
                  <a:lnTo>
                    <a:pt x="135007" y="144780"/>
                  </a:lnTo>
                  <a:lnTo>
                    <a:pt x="135560" y="143510"/>
                  </a:lnTo>
                  <a:lnTo>
                    <a:pt x="63564" y="143510"/>
                  </a:lnTo>
                  <a:lnTo>
                    <a:pt x="57569" y="142240"/>
                  </a:lnTo>
                  <a:lnTo>
                    <a:pt x="55413" y="140970"/>
                  </a:lnTo>
                  <a:lnTo>
                    <a:pt x="30670" y="140970"/>
                  </a:lnTo>
                  <a:lnTo>
                    <a:pt x="30657" y="139700"/>
                  </a:lnTo>
                  <a:lnTo>
                    <a:pt x="53258" y="139700"/>
                  </a:lnTo>
                  <a:lnTo>
                    <a:pt x="51102" y="138429"/>
                  </a:lnTo>
                  <a:close/>
                </a:path>
                <a:path w="142875" h="342900">
                  <a:moveTo>
                    <a:pt x="139211" y="58420"/>
                  </a:moveTo>
                  <a:lnTo>
                    <a:pt x="109220" y="58420"/>
                  </a:lnTo>
                  <a:lnTo>
                    <a:pt x="109220" y="59689"/>
                  </a:lnTo>
                  <a:lnTo>
                    <a:pt x="98577" y="59689"/>
                  </a:lnTo>
                  <a:lnTo>
                    <a:pt x="98640" y="67310"/>
                  </a:lnTo>
                  <a:lnTo>
                    <a:pt x="98183" y="69850"/>
                  </a:lnTo>
                  <a:lnTo>
                    <a:pt x="99174" y="74929"/>
                  </a:lnTo>
                  <a:lnTo>
                    <a:pt x="100164" y="81279"/>
                  </a:lnTo>
                  <a:lnTo>
                    <a:pt x="100672" y="87629"/>
                  </a:lnTo>
                  <a:lnTo>
                    <a:pt x="99326" y="93979"/>
                  </a:lnTo>
                  <a:lnTo>
                    <a:pt x="98425" y="97789"/>
                  </a:lnTo>
                  <a:lnTo>
                    <a:pt x="98463" y="101600"/>
                  </a:lnTo>
                  <a:lnTo>
                    <a:pt x="99910" y="105410"/>
                  </a:lnTo>
                  <a:lnTo>
                    <a:pt x="101803" y="111760"/>
                  </a:lnTo>
                  <a:lnTo>
                    <a:pt x="100926" y="116839"/>
                  </a:lnTo>
                  <a:lnTo>
                    <a:pt x="98171" y="121920"/>
                  </a:lnTo>
                  <a:lnTo>
                    <a:pt x="96354" y="125729"/>
                  </a:lnTo>
                  <a:lnTo>
                    <a:pt x="93611" y="129539"/>
                  </a:lnTo>
                  <a:lnTo>
                    <a:pt x="94107" y="133350"/>
                  </a:lnTo>
                  <a:lnTo>
                    <a:pt x="89484" y="135890"/>
                  </a:lnTo>
                  <a:lnTo>
                    <a:pt x="86741" y="139700"/>
                  </a:lnTo>
                  <a:lnTo>
                    <a:pt x="82118" y="142240"/>
                  </a:lnTo>
                  <a:lnTo>
                    <a:pt x="75887" y="143510"/>
                  </a:lnTo>
                  <a:lnTo>
                    <a:pt x="135560" y="143510"/>
                  </a:lnTo>
                  <a:lnTo>
                    <a:pt x="136113" y="142240"/>
                  </a:lnTo>
                  <a:lnTo>
                    <a:pt x="94183" y="142240"/>
                  </a:lnTo>
                  <a:lnTo>
                    <a:pt x="93230" y="140970"/>
                  </a:lnTo>
                  <a:lnTo>
                    <a:pt x="93700" y="139700"/>
                  </a:lnTo>
                  <a:lnTo>
                    <a:pt x="111772" y="139700"/>
                  </a:lnTo>
                  <a:lnTo>
                    <a:pt x="111760" y="138429"/>
                  </a:lnTo>
                  <a:lnTo>
                    <a:pt x="112674" y="137160"/>
                  </a:lnTo>
                  <a:lnTo>
                    <a:pt x="137694" y="137160"/>
                  </a:lnTo>
                  <a:lnTo>
                    <a:pt x="139065" y="132079"/>
                  </a:lnTo>
                  <a:lnTo>
                    <a:pt x="140447" y="125729"/>
                  </a:lnTo>
                  <a:lnTo>
                    <a:pt x="141482" y="118110"/>
                  </a:lnTo>
                  <a:lnTo>
                    <a:pt x="141477" y="111760"/>
                  </a:lnTo>
                  <a:lnTo>
                    <a:pt x="139738" y="104139"/>
                  </a:lnTo>
                  <a:lnTo>
                    <a:pt x="137858" y="100329"/>
                  </a:lnTo>
                  <a:lnTo>
                    <a:pt x="137820" y="95250"/>
                  </a:lnTo>
                  <a:lnTo>
                    <a:pt x="139611" y="88900"/>
                  </a:lnTo>
                  <a:lnTo>
                    <a:pt x="141494" y="82550"/>
                  </a:lnTo>
                  <a:lnTo>
                    <a:pt x="114058" y="82550"/>
                  </a:lnTo>
                  <a:lnTo>
                    <a:pt x="114058" y="81279"/>
                  </a:lnTo>
                  <a:lnTo>
                    <a:pt x="141871" y="81279"/>
                  </a:lnTo>
                  <a:lnTo>
                    <a:pt x="139014" y="72389"/>
                  </a:lnTo>
                  <a:lnTo>
                    <a:pt x="118160" y="72389"/>
                  </a:lnTo>
                  <a:lnTo>
                    <a:pt x="118148" y="71120"/>
                  </a:lnTo>
                  <a:lnTo>
                    <a:pt x="139077" y="71120"/>
                  </a:lnTo>
                  <a:lnTo>
                    <a:pt x="139395" y="64770"/>
                  </a:lnTo>
                  <a:lnTo>
                    <a:pt x="134772" y="64770"/>
                  </a:lnTo>
                  <a:lnTo>
                    <a:pt x="135229" y="63500"/>
                  </a:lnTo>
                  <a:lnTo>
                    <a:pt x="138925" y="63500"/>
                  </a:lnTo>
                  <a:lnTo>
                    <a:pt x="139211" y="58420"/>
                  </a:lnTo>
                  <a:close/>
                </a:path>
                <a:path w="142875" h="342900">
                  <a:moveTo>
                    <a:pt x="111772" y="139700"/>
                  </a:moveTo>
                  <a:lnTo>
                    <a:pt x="94615" y="139700"/>
                  </a:lnTo>
                  <a:lnTo>
                    <a:pt x="95554" y="140970"/>
                  </a:lnTo>
                  <a:lnTo>
                    <a:pt x="95567" y="142240"/>
                  </a:lnTo>
                  <a:lnTo>
                    <a:pt x="112712" y="142240"/>
                  </a:lnTo>
                  <a:lnTo>
                    <a:pt x="111785" y="140970"/>
                  </a:lnTo>
                  <a:lnTo>
                    <a:pt x="111772" y="139700"/>
                  </a:lnTo>
                  <a:close/>
                </a:path>
                <a:path w="142875" h="342900">
                  <a:moveTo>
                    <a:pt x="137694" y="137160"/>
                  </a:moveTo>
                  <a:lnTo>
                    <a:pt x="115925" y="137160"/>
                  </a:lnTo>
                  <a:lnTo>
                    <a:pt x="115468" y="139700"/>
                  </a:lnTo>
                  <a:lnTo>
                    <a:pt x="115506" y="142240"/>
                  </a:lnTo>
                  <a:lnTo>
                    <a:pt x="136113" y="142240"/>
                  </a:lnTo>
                  <a:lnTo>
                    <a:pt x="136666" y="140970"/>
                  </a:lnTo>
                  <a:lnTo>
                    <a:pt x="137694" y="137160"/>
                  </a:lnTo>
                  <a:close/>
                </a:path>
                <a:path w="142875" h="342900">
                  <a:moveTo>
                    <a:pt x="53258" y="139700"/>
                  </a:moveTo>
                  <a:lnTo>
                    <a:pt x="31127" y="139700"/>
                  </a:lnTo>
                  <a:lnTo>
                    <a:pt x="31127" y="140970"/>
                  </a:lnTo>
                  <a:lnTo>
                    <a:pt x="55413" y="140970"/>
                  </a:lnTo>
                  <a:lnTo>
                    <a:pt x="53258" y="139700"/>
                  </a:lnTo>
                  <a:close/>
                </a:path>
                <a:path w="142875" h="342900">
                  <a:moveTo>
                    <a:pt x="42049" y="116839"/>
                  </a:moveTo>
                  <a:lnTo>
                    <a:pt x="16090" y="116839"/>
                  </a:lnTo>
                  <a:lnTo>
                    <a:pt x="16573" y="118110"/>
                  </a:lnTo>
                  <a:lnTo>
                    <a:pt x="42176" y="118110"/>
                  </a:lnTo>
                  <a:lnTo>
                    <a:pt x="42049" y="116839"/>
                  </a:lnTo>
                  <a:close/>
                </a:path>
                <a:path w="142875" h="342900">
                  <a:moveTo>
                    <a:pt x="42377" y="110489"/>
                  </a:moveTo>
                  <a:lnTo>
                    <a:pt x="29476" y="110489"/>
                  </a:lnTo>
                  <a:lnTo>
                    <a:pt x="29946" y="111760"/>
                  </a:lnTo>
                  <a:lnTo>
                    <a:pt x="29502" y="111760"/>
                  </a:lnTo>
                  <a:lnTo>
                    <a:pt x="29502" y="113029"/>
                  </a:lnTo>
                  <a:lnTo>
                    <a:pt x="42246" y="113029"/>
                  </a:lnTo>
                  <a:lnTo>
                    <a:pt x="42377" y="110489"/>
                  </a:lnTo>
                  <a:close/>
                </a:path>
                <a:path w="142875" h="342900">
                  <a:moveTo>
                    <a:pt x="39954" y="88900"/>
                  </a:moveTo>
                  <a:lnTo>
                    <a:pt x="6591" y="88900"/>
                  </a:lnTo>
                  <a:lnTo>
                    <a:pt x="8001" y="91439"/>
                  </a:lnTo>
                  <a:lnTo>
                    <a:pt x="40902" y="91439"/>
                  </a:lnTo>
                  <a:lnTo>
                    <a:pt x="39954" y="88900"/>
                  </a:lnTo>
                  <a:close/>
                </a:path>
                <a:path w="142875" h="342900">
                  <a:moveTo>
                    <a:pt x="141871" y="81279"/>
                  </a:moveTo>
                  <a:lnTo>
                    <a:pt x="114973" y="81279"/>
                  </a:lnTo>
                  <a:lnTo>
                    <a:pt x="114973" y="82550"/>
                  </a:lnTo>
                  <a:lnTo>
                    <a:pt x="141494" y="82550"/>
                  </a:lnTo>
                  <a:lnTo>
                    <a:pt x="141871" y="81279"/>
                  </a:lnTo>
                  <a:close/>
                </a:path>
                <a:path w="142875" h="342900">
                  <a:moveTo>
                    <a:pt x="41465" y="74929"/>
                  </a:moveTo>
                  <a:lnTo>
                    <a:pt x="13423" y="74929"/>
                  </a:lnTo>
                  <a:lnTo>
                    <a:pt x="13881" y="76200"/>
                  </a:lnTo>
                  <a:lnTo>
                    <a:pt x="13893" y="77470"/>
                  </a:lnTo>
                  <a:lnTo>
                    <a:pt x="13436" y="77470"/>
                  </a:lnTo>
                  <a:lnTo>
                    <a:pt x="13449" y="78739"/>
                  </a:lnTo>
                  <a:lnTo>
                    <a:pt x="42189" y="78739"/>
                  </a:lnTo>
                  <a:lnTo>
                    <a:pt x="41465" y="74929"/>
                  </a:lnTo>
                  <a:close/>
                </a:path>
                <a:path w="142875" h="342900">
                  <a:moveTo>
                    <a:pt x="139077" y="71120"/>
                  </a:moveTo>
                  <a:lnTo>
                    <a:pt x="118605" y="71120"/>
                  </a:lnTo>
                  <a:lnTo>
                    <a:pt x="118618" y="72389"/>
                  </a:lnTo>
                  <a:lnTo>
                    <a:pt x="139014" y="72389"/>
                  </a:lnTo>
                  <a:lnTo>
                    <a:pt x="139077" y="71120"/>
                  </a:lnTo>
                  <a:close/>
                </a:path>
                <a:path w="142875" h="342900">
                  <a:moveTo>
                    <a:pt x="40502" y="64770"/>
                  </a:moveTo>
                  <a:lnTo>
                    <a:pt x="15189" y="64770"/>
                  </a:lnTo>
                  <a:lnTo>
                    <a:pt x="15646" y="66039"/>
                  </a:lnTo>
                  <a:lnTo>
                    <a:pt x="15659" y="67310"/>
                  </a:lnTo>
                  <a:lnTo>
                    <a:pt x="40340" y="67310"/>
                  </a:lnTo>
                  <a:lnTo>
                    <a:pt x="40502" y="64770"/>
                  </a:lnTo>
                  <a:close/>
                </a:path>
                <a:path w="142875" h="342900">
                  <a:moveTo>
                    <a:pt x="138468" y="63500"/>
                  </a:moveTo>
                  <a:lnTo>
                    <a:pt x="135699" y="63500"/>
                  </a:lnTo>
                  <a:lnTo>
                    <a:pt x="135699" y="64770"/>
                  </a:lnTo>
                  <a:lnTo>
                    <a:pt x="139395" y="64770"/>
                  </a:lnTo>
                  <a:lnTo>
                    <a:pt x="138468" y="63500"/>
                  </a:lnTo>
                  <a:close/>
                </a:path>
                <a:path w="142875" h="342900">
                  <a:moveTo>
                    <a:pt x="40665" y="62229"/>
                  </a:moveTo>
                  <a:lnTo>
                    <a:pt x="22110" y="62229"/>
                  </a:lnTo>
                  <a:lnTo>
                    <a:pt x="21666" y="63500"/>
                  </a:lnTo>
                  <a:lnTo>
                    <a:pt x="40584" y="63500"/>
                  </a:lnTo>
                  <a:lnTo>
                    <a:pt x="40665" y="62229"/>
                  </a:lnTo>
                  <a:close/>
                </a:path>
                <a:path w="142875" h="342900">
                  <a:moveTo>
                    <a:pt x="134445" y="40639"/>
                  </a:moveTo>
                  <a:lnTo>
                    <a:pt x="70750" y="40639"/>
                  </a:lnTo>
                  <a:lnTo>
                    <a:pt x="78727" y="41910"/>
                  </a:lnTo>
                  <a:lnTo>
                    <a:pt x="86028" y="45720"/>
                  </a:lnTo>
                  <a:lnTo>
                    <a:pt x="92481" y="52070"/>
                  </a:lnTo>
                  <a:lnTo>
                    <a:pt x="98107" y="59689"/>
                  </a:lnTo>
                  <a:lnTo>
                    <a:pt x="109220" y="59689"/>
                  </a:lnTo>
                  <a:lnTo>
                    <a:pt x="108762" y="58420"/>
                  </a:lnTo>
                  <a:lnTo>
                    <a:pt x="139211" y="58420"/>
                  </a:lnTo>
                  <a:lnTo>
                    <a:pt x="139426" y="54610"/>
                  </a:lnTo>
                  <a:lnTo>
                    <a:pt x="107340" y="54610"/>
                  </a:lnTo>
                  <a:lnTo>
                    <a:pt x="107327" y="52070"/>
                  </a:lnTo>
                  <a:lnTo>
                    <a:pt x="117043" y="52070"/>
                  </a:lnTo>
                  <a:lnTo>
                    <a:pt x="117030" y="50800"/>
                  </a:lnTo>
                  <a:lnTo>
                    <a:pt x="117487" y="49529"/>
                  </a:lnTo>
                  <a:lnTo>
                    <a:pt x="138114" y="49529"/>
                  </a:lnTo>
                  <a:lnTo>
                    <a:pt x="137458" y="46989"/>
                  </a:lnTo>
                  <a:lnTo>
                    <a:pt x="134445" y="40639"/>
                  </a:lnTo>
                  <a:close/>
                </a:path>
                <a:path w="142875" h="342900">
                  <a:moveTo>
                    <a:pt x="117043" y="52070"/>
                  </a:moveTo>
                  <a:lnTo>
                    <a:pt x="110566" y="52070"/>
                  </a:lnTo>
                  <a:lnTo>
                    <a:pt x="110591" y="54610"/>
                  </a:lnTo>
                  <a:lnTo>
                    <a:pt x="139426" y="54610"/>
                  </a:lnTo>
                  <a:lnTo>
                    <a:pt x="139098" y="53339"/>
                  </a:lnTo>
                  <a:lnTo>
                    <a:pt x="117055" y="53339"/>
                  </a:lnTo>
                  <a:lnTo>
                    <a:pt x="117043" y="52070"/>
                  </a:lnTo>
                  <a:close/>
                </a:path>
                <a:path w="142875" h="342900">
                  <a:moveTo>
                    <a:pt x="138114" y="49529"/>
                  </a:moveTo>
                  <a:lnTo>
                    <a:pt x="119811" y="49529"/>
                  </a:lnTo>
                  <a:lnTo>
                    <a:pt x="120764" y="52070"/>
                  </a:lnTo>
                  <a:lnTo>
                    <a:pt x="120294" y="53339"/>
                  </a:lnTo>
                  <a:lnTo>
                    <a:pt x="139098" y="53339"/>
                  </a:lnTo>
                  <a:lnTo>
                    <a:pt x="138114" y="49529"/>
                  </a:lnTo>
                  <a:close/>
                </a:path>
                <a:path w="142875" h="342900">
                  <a:moveTo>
                    <a:pt x="133842" y="39370"/>
                  </a:moveTo>
                  <a:lnTo>
                    <a:pt x="45097" y="39370"/>
                  </a:lnTo>
                  <a:lnTo>
                    <a:pt x="45110" y="41910"/>
                  </a:lnTo>
                  <a:lnTo>
                    <a:pt x="62268" y="41910"/>
                  </a:lnTo>
                  <a:lnTo>
                    <a:pt x="70750" y="40639"/>
                  </a:lnTo>
                  <a:lnTo>
                    <a:pt x="134445" y="40639"/>
                  </a:lnTo>
                  <a:lnTo>
                    <a:pt x="133842" y="39370"/>
                  </a:lnTo>
                  <a:close/>
                </a:path>
                <a:path w="142875" h="342900">
                  <a:moveTo>
                    <a:pt x="66827" y="33020"/>
                  </a:moveTo>
                  <a:lnTo>
                    <a:pt x="16776" y="33020"/>
                  </a:lnTo>
                  <a:lnTo>
                    <a:pt x="17716" y="35560"/>
                  </a:lnTo>
                  <a:lnTo>
                    <a:pt x="17729" y="36829"/>
                  </a:lnTo>
                  <a:lnTo>
                    <a:pt x="112737" y="36829"/>
                  </a:lnTo>
                  <a:lnTo>
                    <a:pt x="112280" y="35560"/>
                  </a:lnTo>
                  <a:lnTo>
                    <a:pt x="112268" y="34289"/>
                  </a:lnTo>
                  <a:lnTo>
                    <a:pt x="67767" y="34289"/>
                  </a:lnTo>
                  <a:lnTo>
                    <a:pt x="66827" y="33020"/>
                  </a:lnTo>
                  <a:close/>
                </a:path>
                <a:path w="142875" h="342900">
                  <a:moveTo>
                    <a:pt x="122726" y="22860"/>
                  </a:moveTo>
                  <a:lnTo>
                    <a:pt x="76936" y="22860"/>
                  </a:lnTo>
                  <a:lnTo>
                    <a:pt x="76936" y="24129"/>
                  </a:lnTo>
                  <a:lnTo>
                    <a:pt x="77419" y="25400"/>
                  </a:lnTo>
                  <a:lnTo>
                    <a:pt x="75577" y="26670"/>
                  </a:lnTo>
                  <a:lnTo>
                    <a:pt x="114960" y="26670"/>
                  </a:lnTo>
                  <a:lnTo>
                    <a:pt x="114973" y="27939"/>
                  </a:lnTo>
                  <a:lnTo>
                    <a:pt x="115455" y="27939"/>
                  </a:lnTo>
                  <a:lnTo>
                    <a:pt x="114985" y="29210"/>
                  </a:lnTo>
                  <a:lnTo>
                    <a:pt x="20904" y="29210"/>
                  </a:lnTo>
                  <a:lnTo>
                    <a:pt x="20447" y="30479"/>
                  </a:lnTo>
                  <a:lnTo>
                    <a:pt x="68656" y="30479"/>
                  </a:lnTo>
                  <a:lnTo>
                    <a:pt x="69596" y="31750"/>
                  </a:lnTo>
                  <a:lnTo>
                    <a:pt x="69608" y="33020"/>
                  </a:lnTo>
                  <a:lnTo>
                    <a:pt x="68694" y="33020"/>
                  </a:lnTo>
                  <a:lnTo>
                    <a:pt x="67767" y="34289"/>
                  </a:lnTo>
                  <a:lnTo>
                    <a:pt x="113639" y="34289"/>
                  </a:lnTo>
                  <a:lnTo>
                    <a:pt x="114579" y="35560"/>
                  </a:lnTo>
                  <a:lnTo>
                    <a:pt x="115049" y="35560"/>
                  </a:lnTo>
                  <a:lnTo>
                    <a:pt x="114134" y="36829"/>
                  </a:lnTo>
                  <a:lnTo>
                    <a:pt x="132065" y="36829"/>
                  </a:lnTo>
                  <a:lnTo>
                    <a:pt x="129400" y="33020"/>
                  </a:lnTo>
                  <a:lnTo>
                    <a:pt x="123796" y="24129"/>
                  </a:lnTo>
                  <a:lnTo>
                    <a:pt x="122726" y="22860"/>
                  </a:lnTo>
                  <a:close/>
                </a:path>
                <a:path w="142875" h="342900">
                  <a:moveTo>
                    <a:pt x="112661" y="27939"/>
                  </a:moveTo>
                  <a:lnTo>
                    <a:pt x="20891" y="27939"/>
                  </a:lnTo>
                  <a:lnTo>
                    <a:pt x="21361" y="29210"/>
                  </a:lnTo>
                  <a:lnTo>
                    <a:pt x="113144" y="29210"/>
                  </a:lnTo>
                  <a:lnTo>
                    <a:pt x="112661" y="27939"/>
                  </a:lnTo>
                  <a:close/>
                </a:path>
                <a:path w="142875" h="342900">
                  <a:moveTo>
                    <a:pt x="47193" y="15239"/>
                  </a:moveTo>
                  <a:lnTo>
                    <a:pt x="24511" y="15239"/>
                  </a:lnTo>
                  <a:lnTo>
                    <a:pt x="24523" y="19050"/>
                  </a:lnTo>
                  <a:lnTo>
                    <a:pt x="24066" y="20320"/>
                  </a:lnTo>
                  <a:lnTo>
                    <a:pt x="24079" y="21589"/>
                  </a:lnTo>
                  <a:lnTo>
                    <a:pt x="53746" y="21589"/>
                  </a:lnTo>
                  <a:lnTo>
                    <a:pt x="54203" y="20320"/>
                  </a:lnTo>
                  <a:lnTo>
                    <a:pt x="120586" y="20320"/>
                  </a:lnTo>
                  <a:lnTo>
                    <a:pt x="118446" y="17779"/>
                  </a:lnTo>
                  <a:lnTo>
                    <a:pt x="56515" y="17779"/>
                  </a:lnTo>
                  <a:lnTo>
                    <a:pt x="55562" y="16510"/>
                  </a:lnTo>
                  <a:lnTo>
                    <a:pt x="47675" y="16510"/>
                  </a:lnTo>
                  <a:lnTo>
                    <a:pt x="47193" y="15239"/>
                  </a:lnTo>
                  <a:close/>
                </a:path>
                <a:path w="142875" h="342900">
                  <a:moveTo>
                    <a:pt x="120586" y="20320"/>
                  </a:moveTo>
                  <a:lnTo>
                    <a:pt x="54203" y="20320"/>
                  </a:lnTo>
                  <a:lnTo>
                    <a:pt x="54673" y="21589"/>
                  </a:lnTo>
                  <a:lnTo>
                    <a:pt x="121656" y="21589"/>
                  </a:lnTo>
                  <a:lnTo>
                    <a:pt x="120586" y="20320"/>
                  </a:lnTo>
                  <a:close/>
                </a:path>
                <a:path w="142875" h="342900">
                  <a:moveTo>
                    <a:pt x="113606" y="12700"/>
                  </a:moveTo>
                  <a:lnTo>
                    <a:pt x="60159" y="12700"/>
                  </a:lnTo>
                  <a:lnTo>
                    <a:pt x="60210" y="17779"/>
                  </a:lnTo>
                  <a:lnTo>
                    <a:pt x="118446" y="17779"/>
                  </a:lnTo>
                  <a:lnTo>
                    <a:pt x="117376" y="16510"/>
                  </a:lnTo>
                  <a:lnTo>
                    <a:pt x="113606" y="12700"/>
                  </a:lnTo>
                  <a:close/>
                </a:path>
                <a:path w="142875" h="342900">
                  <a:moveTo>
                    <a:pt x="56019" y="15239"/>
                  </a:moveTo>
                  <a:lnTo>
                    <a:pt x="49047" y="15239"/>
                  </a:lnTo>
                  <a:lnTo>
                    <a:pt x="49060" y="16510"/>
                  </a:lnTo>
                  <a:lnTo>
                    <a:pt x="55562" y="16510"/>
                  </a:lnTo>
                  <a:lnTo>
                    <a:pt x="56019" y="15239"/>
                  </a:lnTo>
                  <a:close/>
                </a:path>
                <a:path w="142875" h="342900">
                  <a:moveTo>
                    <a:pt x="103116" y="5079"/>
                  </a:moveTo>
                  <a:lnTo>
                    <a:pt x="73075" y="5079"/>
                  </a:lnTo>
                  <a:lnTo>
                    <a:pt x="74472" y="6350"/>
                  </a:lnTo>
                  <a:lnTo>
                    <a:pt x="74942" y="6350"/>
                  </a:lnTo>
                  <a:lnTo>
                    <a:pt x="74955" y="8889"/>
                  </a:lnTo>
                  <a:lnTo>
                    <a:pt x="93954" y="8889"/>
                  </a:lnTo>
                  <a:lnTo>
                    <a:pt x="93980" y="10160"/>
                  </a:lnTo>
                  <a:lnTo>
                    <a:pt x="69418" y="10160"/>
                  </a:lnTo>
                  <a:lnTo>
                    <a:pt x="68961" y="11429"/>
                  </a:lnTo>
                  <a:lnTo>
                    <a:pt x="112350" y="11429"/>
                  </a:lnTo>
                  <a:lnTo>
                    <a:pt x="109837" y="8889"/>
                  </a:lnTo>
                  <a:lnTo>
                    <a:pt x="103116" y="5079"/>
                  </a:lnTo>
                  <a:close/>
                </a:path>
                <a:path w="142875" h="342900">
                  <a:moveTo>
                    <a:pt x="72644" y="7620"/>
                  </a:moveTo>
                  <a:lnTo>
                    <a:pt x="68922" y="7620"/>
                  </a:lnTo>
                  <a:lnTo>
                    <a:pt x="69405" y="8889"/>
                  </a:lnTo>
                  <a:lnTo>
                    <a:pt x="69405" y="10160"/>
                  </a:lnTo>
                  <a:lnTo>
                    <a:pt x="91655" y="10160"/>
                  </a:lnTo>
                  <a:lnTo>
                    <a:pt x="91186" y="8889"/>
                  </a:lnTo>
                  <a:lnTo>
                    <a:pt x="73571" y="8889"/>
                  </a:lnTo>
                  <a:lnTo>
                    <a:pt x="72644" y="7620"/>
                  </a:lnTo>
                  <a:close/>
                </a:path>
                <a:path w="142875" h="342900">
                  <a:moveTo>
                    <a:pt x="60515" y="0"/>
                  </a:moveTo>
                  <a:lnTo>
                    <a:pt x="54965" y="0"/>
                  </a:lnTo>
                  <a:lnTo>
                    <a:pt x="50812" y="2539"/>
                  </a:lnTo>
                  <a:lnTo>
                    <a:pt x="46164" y="3810"/>
                  </a:lnTo>
                  <a:lnTo>
                    <a:pt x="100876" y="3810"/>
                  </a:lnTo>
                  <a:lnTo>
                    <a:pt x="97155" y="2539"/>
                  </a:lnTo>
                  <a:lnTo>
                    <a:pt x="65646" y="2539"/>
                  </a:lnTo>
                  <a:lnTo>
                    <a:pt x="60515" y="0"/>
                  </a:lnTo>
                  <a:close/>
                </a:path>
                <a:path w="142875" h="342900">
                  <a:moveTo>
                    <a:pt x="89255" y="0"/>
                  </a:moveTo>
                  <a:lnTo>
                    <a:pt x="81368" y="0"/>
                  </a:lnTo>
                  <a:lnTo>
                    <a:pt x="79070" y="1270"/>
                  </a:lnTo>
                  <a:lnTo>
                    <a:pt x="71196" y="1270"/>
                  </a:lnTo>
                  <a:lnTo>
                    <a:pt x="66573" y="2539"/>
                  </a:lnTo>
                  <a:lnTo>
                    <a:pt x="92519" y="2539"/>
                  </a:lnTo>
                  <a:lnTo>
                    <a:pt x="89255" y="0"/>
                  </a:lnTo>
                  <a:close/>
                </a:path>
              </a:pathLst>
            </a:custGeom>
            <a:solidFill>
              <a:srgbClr val="2D2C27"/>
            </a:solidFill>
          </p:spPr>
          <p:txBody>
            <a:bodyPr wrap="square" lIns="0" tIns="0" rIns="0" bIns="0" rtlCol="0"/>
            <a:lstStyle/>
            <a:p>
              <a:endParaRPr/>
            </a:p>
          </p:txBody>
        </p:sp>
        <p:pic>
          <p:nvPicPr>
            <p:cNvPr id="73" name="object 73"/>
            <p:cNvPicPr/>
            <p:nvPr/>
          </p:nvPicPr>
          <p:blipFill>
            <a:blip r:embed="rId27" cstate="print"/>
            <a:stretch>
              <a:fillRect/>
            </a:stretch>
          </p:blipFill>
          <p:spPr>
            <a:xfrm>
              <a:off x="5767844" y="5980516"/>
              <a:ext cx="214788" cy="232689"/>
            </a:xfrm>
            <a:prstGeom prst="rect">
              <a:avLst/>
            </a:prstGeom>
          </p:spPr>
        </p:pic>
        <p:pic>
          <p:nvPicPr>
            <p:cNvPr id="74" name="object 74"/>
            <p:cNvPicPr/>
            <p:nvPr/>
          </p:nvPicPr>
          <p:blipFill>
            <a:blip r:embed="rId28" cstate="print"/>
            <a:stretch>
              <a:fillRect/>
            </a:stretch>
          </p:blipFill>
          <p:spPr>
            <a:xfrm>
              <a:off x="6003695" y="5959136"/>
              <a:ext cx="111137" cy="242570"/>
            </a:xfrm>
            <a:prstGeom prst="rect">
              <a:avLst/>
            </a:prstGeom>
          </p:spPr>
        </p:pic>
        <p:sp>
          <p:nvSpPr>
            <p:cNvPr id="75" name="object 75"/>
            <p:cNvSpPr/>
            <p:nvPr/>
          </p:nvSpPr>
          <p:spPr>
            <a:xfrm>
              <a:off x="6110029" y="5817307"/>
              <a:ext cx="155575" cy="325120"/>
            </a:xfrm>
            <a:custGeom>
              <a:avLst/>
              <a:gdLst/>
              <a:ahLst/>
              <a:cxnLst/>
              <a:rect l="l" t="t" r="r" b="b"/>
              <a:pathLst>
                <a:path w="155575" h="325120">
                  <a:moveTo>
                    <a:pt x="117594" y="231139"/>
                  </a:moveTo>
                  <a:lnTo>
                    <a:pt x="47574" y="231139"/>
                  </a:lnTo>
                  <a:lnTo>
                    <a:pt x="47586" y="232409"/>
                  </a:lnTo>
                  <a:lnTo>
                    <a:pt x="47129" y="232409"/>
                  </a:lnTo>
                  <a:lnTo>
                    <a:pt x="46685" y="233679"/>
                  </a:lnTo>
                  <a:lnTo>
                    <a:pt x="45377" y="234950"/>
                  </a:lnTo>
                  <a:lnTo>
                    <a:pt x="46761" y="237489"/>
                  </a:lnTo>
                  <a:lnTo>
                    <a:pt x="50965" y="242569"/>
                  </a:lnTo>
                  <a:lnTo>
                    <a:pt x="51079" y="248919"/>
                  </a:lnTo>
                  <a:lnTo>
                    <a:pt x="50947" y="251459"/>
                  </a:lnTo>
                  <a:lnTo>
                    <a:pt x="50838" y="260350"/>
                  </a:lnTo>
                  <a:lnTo>
                    <a:pt x="52705" y="262889"/>
                  </a:lnTo>
                  <a:lnTo>
                    <a:pt x="53238" y="266700"/>
                  </a:lnTo>
                  <a:lnTo>
                    <a:pt x="55194" y="274320"/>
                  </a:lnTo>
                  <a:lnTo>
                    <a:pt x="55372" y="283209"/>
                  </a:lnTo>
                  <a:lnTo>
                    <a:pt x="59131" y="290830"/>
                  </a:lnTo>
                  <a:lnTo>
                    <a:pt x="60058" y="293370"/>
                  </a:lnTo>
                  <a:lnTo>
                    <a:pt x="60274" y="303530"/>
                  </a:lnTo>
                  <a:lnTo>
                    <a:pt x="63576" y="309880"/>
                  </a:lnTo>
                  <a:lnTo>
                    <a:pt x="66827" y="316230"/>
                  </a:lnTo>
                  <a:lnTo>
                    <a:pt x="71488" y="322580"/>
                  </a:lnTo>
                  <a:lnTo>
                    <a:pt x="77851" y="325120"/>
                  </a:lnTo>
                  <a:lnTo>
                    <a:pt x="94043" y="323849"/>
                  </a:lnTo>
                  <a:lnTo>
                    <a:pt x="98894" y="318770"/>
                  </a:lnTo>
                  <a:lnTo>
                    <a:pt x="102362" y="311149"/>
                  </a:lnTo>
                  <a:lnTo>
                    <a:pt x="102712" y="309880"/>
                  </a:lnTo>
                  <a:lnTo>
                    <a:pt x="80683" y="309880"/>
                  </a:lnTo>
                  <a:lnTo>
                    <a:pt x="80213" y="308609"/>
                  </a:lnTo>
                  <a:lnTo>
                    <a:pt x="80645" y="307340"/>
                  </a:lnTo>
                  <a:lnTo>
                    <a:pt x="81521" y="307340"/>
                  </a:lnTo>
                  <a:lnTo>
                    <a:pt x="81991" y="306070"/>
                  </a:lnTo>
                  <a:lnTo>
                    <a:pt x="103765" y="306070"/>
                  </a:lnTo>
                  <a:lnTo>
                    <a:pt x="104466" y="303530"/>
                  </a:lnTo>
                  <a:lnTo>
                    <a:pt x="105806" y="297180"/>
                  </a:lnTo>
                  <a:lnTo>
                    <a:pt x="106637" y="289559"/>
                  </a:lnTo>
                  <a:lnTo>
                    <a:pt x="107213" y="281940"/>
                  </a:lnTo>
                  <a:lnTo>
                    <a:pt x="108000" y="276859"/>
                  </a:lnTo>
                  <a:lnTo>
                    <a:pt x="108877" y="275590"/>
                  </a:lnTo>
                  <a:lnTo>
                    <a:pt x="67386" y="275590"/>
                  </a:lnTo>
                  <a:lnTo>
                    <a:pt x="67373" y="274320"/>
                  </a:lnTo>
                  <a:lnTo>
                    <a:pt x="109304" y="274320"/>
                  </a:lnTo>
                  <a:lnTo>
                    <a:pt x="110159" y="271780"/>
                  </a:lnTo>
                  <a:lnTo>
                    <a:pt x="110363" y="270509"/>
                  </a:lnTo>
                  <a:lnTo>
                    <a:pt x="74028" y="270509"/>
                  </a:lnTo>
                  <a:lnTo>
                    <a:pt x="73571" y="269239"/>
                  </a:lnTo>
                  <a:lnTo>
                    <a:pt x="74015" y="267970"/>
                  </a:lnTo>
                  <a:lnTo>
                    <a:pt x="110388" y="267970"/>
                  </a:lnTo>
                  <a:lnTo>
                    <a:pt x="110032" y="265430"/>
                  </a:lnTo>
                  <a:lnTo>
                    <a:pt x="109054" y="261619"/>
                  </a:lnTo>
                  <a:lnTo>
                    <a:pt x="111683" y="257809"/>
                  </a:lnTo>
                  <a:lnTo>
                    <a:pt x="112115" y="256539"/>
                  </a:lnTo>
                  <a:lnTo>
                    <a:pt x="82778" y="256539"/>
                  </a:lnTo>
                  <a:lnTo>
                    <a:pt x="82334" y="255269"/>
                  </a:lnTo>
                  <a:lnTo>
                    <a:pt x="82296" y="254000"/>
                  </a:lnTo>
                  <a:lnTo>
                    <a:pt x="83185" y="252729"/>
                  </a:lnTo>
                  <a:lnTo>
                    <a:pt x="68275" y="252729"/>
                  </a:lnTo>
                  <a:lnTo>
                    <a:pt x="68275" y="251459"/>
                  </a:lnTo>
                  <a:lnTo>
                    <a:pt x="113618" y="251459"/>
                  </a:lnTo>
                  <a:lnTo>
                    <a:pt x="114578" y="247650"/>
                  </a:lnTo>
                  <a:lnTo>
                    <a:pt x="115095" y="245109"/>
                  </a:lnTo>
                  <a:lnTo>
                    <a:pt x="91135" y="245109"/>
                  </a:lnTo>
                  <a:lnTo>
                    <a:pt x="90665" y="243839"/>
                  </a:lnTo>
                  <a:lnTo>
                    <a:pt x="115354" y="243839"/>
                  </a:lnTo>
                  <a:lnTo>
                    <a:pt x="115871" y="241300"/>
                  </a:lnTo>
                  <a:lnTo>
                    <a:pt x="93751" y="241300"/>
                  </a:lnTo>
                  <a:lnTo>
                    <a:pt x="93738" y="240029"/>
                  </a:lnTo>
                  <a:lnTo>
                    <a:pt x="93256" y="238759"/>
                  </a:lnTo>
                  <a:lnTo>
                    <a:pt x="116346" y="238759"/>
                  </a:lnTo>
                  <a:lnTo>
                    <a:pt x="117427" y="232409"/>
                  </a:lnTo>
                  <a:lnTo>
                    <a:pt x="47586" y="232409"/>
                  </a:lnTo>
                  <a:lnTo>
                    <a:pt x="47218" y="232155"/>
                  </a:lnTo>
                  <a:lnTo>
                    <a:pt x="117461" y="232155"/>
                  </a:lnTo>
                  <a:lnTo>
                    <a:pt x="117594" y="231139"/>
                  </a:lnTo>
                  <a:close/>
                </a:path>
                <a:path w="155575" h="325120">
                  <a:moveTo>
                    <a:pt x="103765" y="306070"/>
                  </a:moveTo>
                  <a:lnTo>
                    <a:pt x="82867" y="306070"/>
                  </a:lnTo>
                  <a:lnTo>
                    <a:pt x="83350" y="307340"/>
                  </a:lnTo>
                  <a:lnTo>
                    <a:pt x="83375" y="308609"/>
                  </a:lnTo>
                  <a:lnTo>
                    <a:pt x="82931" y="309880"/>
                  </a:lnTo>
                  <a:lnTo>
                    <a:pt x="102712" y="309880"/>
                  </a:lnTo>
                  <a:lnTo>
                    <a:pt x="103765" y="306070"/>
                  </a:lnTo>
                  <a:close/>
                </a:path>
                <a:path w="155575" h="325120">
                  <a:moveTo>
                    <a:pt x="109304" y="274320"/>
                  </a:moveTo>
                  <a:lnTo>
                    <a:pt x="68719" y="274320"/>
                  </a:lnTo>
                  <a:lnTo>
                    <a:pt x="68732" y="275590"/>
                  </a:lnTo>
                  <a:lnTo>
                    <a:pt x="108877" y="275590"/>
                  </a:lnTo>
                  <a:lnTo>
                    <a:pt x="109304" y="274320"/>
                  </a:lnTo>
                  <a:close/>
                </a:path>
                <a:path w="155575" h="325120">
                  <a:moveTo>
                    <a:pt x="110388" y="267970"/>
                  </a:moveTo>
                  <a:lnTo>
                    <a:pt x="77165" y="267970"/>
                  </a:lnTo>
                  <a:lnTo>
                    <a:pt x="76301" y="270509"/>
                  </a:lnTo>
                  <a:lnTo>
                    <a:pt x="110363" y="270509"/>
                  </a:lnTo>
                  <a:lnTo>
                    <a:pt x="110566" y="269239"/>
                  </a:lnTo>
                  <a:lnTo>
                    <a:pt x="110388" y="267970"/>
                  </a:lnTo>
                  <a:close/>
                </a:path>
                <a:path w="155575" h="325120">
                  <a:moveTo>
                    <a:pt x="113618" y="251459"/>
                  </a:moveTo>
                  <a:lnTo>
                    <a:pt x="69151" y="251459"/>
                  </a:lnTo>
                  <a:lnTo>
                    <a:pt x="69621" y="252729"/>
                  </a:lnTo>
                  <a:lnTo>
                    <a:pt x="85890" y="252729"/>
                  </a:lnTo>
                  <a:lnTo>
                    <a:pt x="86360" y="254000"/>
                  </a:lnTo>
                  <a:lnTo>
                    <a:pt x="86398" y="255269"/>
                  </a:lnTo>
                  <a:lnTo>
                    <a:pt x="85483" y="256539"/>
                  </a:lnTo>
                  <a:lnTo>
                    <a:pt x="112115" y="256539"/>
                  </a:lnTo>
                  <a:lnTo>
                    <a:pt x="112979" y="254000"/>
                  </a:lnTo>
                  <a:lnTo>
                    <a:pt x="113618" y="251459"/>
                  </a:lnTo>
                  <a:close/>
                </a:path>
                <a:path w="155575" h="325120">
                  <a:moveTo>
                    <a:pt x="115354" y="243839"/>
                  </a:moveTo>
                  <a:lnTo>
                    <a:pt x="91135" y="243839"/>
                  </a:lnTo>
                  <a:lnTo>
                    <a:pt x="91135" y="245109"/>
                  </a:lnTo>
                  <a:lnTo>
                    <a:pt x="115095" y="245109"/>
                  </a:lnTo>
                  <a:lnTo>
                    <a:pt x="115354" y="243839"/>
                  </a:lnTo>
                  <a:close/>
                </a:path>
                <a:path w="155575" h="325120">
                  <a:moveTo>
                    <a:pt x="116346" y="238759"/>
                  </a:moveTo>
                  <a:lnTo>
                    <a:pt x="97320" y="238759"/>
                  </a:lnTo>
                  <a:lnTo>
                    <a:pt x="97370" y="241300"/>
                  </a:lnTo>
                  <a:lnTo>
                    <a:pt x="115871" y="241300"/>
                  </a:lnTo>
                  <a:lnTo>
                    <a:pt x="116130" y="240029"/>
                  </a:lnTo>
                  <a:lnTo>
                    <a:pt x="116346" y="238759"/>
                  </a:lnTo>
                  <a:close/>
                </a:path>
                <a:path w="155575" h="325120">
                  <a:moveTo>
                    <a:pt x="47574" y="231139"/>
                  </a:moveTo>
                  <a:lnTo>
                    <a:pt x="47218" y="232155"/>
                  </a:lnTo>
                  <a:lnTo>
                    <a:pt x="47586" y="232409"/>
                  </a:lnTo>
                  <a:lnTo>
                    <a:pt x="47574" y="231139"/>
                  </a:lnTo>
                  <a:close/>
                </a:path>
                <a:path w="155575" h="325120">
                  <a:moveTo>
                    <a:pt x="22720" y="1269"/>
                  </a:moveTo>
                  <a:lnTo>
                    <a:pt x="15951" y="2539"/>
                  </a:lnTo>
                  <a:lnTo>
                    <a:pt x="7404" y="2539"/>
                  </a:lnTo>
                  <a:lnTo>
                    <a:pt x="3924" y="10159"/>
                  </a:lnTo>
                  <a:lnTo>
                    <a:pt x="0" y="15239"/>
                  </a:lnTo>
                  <a:lnTo>
                    <a:pt x="292" y="30479"/>
                  </a:lnTo>
                  <a:lnTo>
                    <a:pt x="2120" y="31749"/>
                  </a:lnTo>
                  <a:lnTo>
                    <a:pt x="2628" y="34289"/>
                  </a:lnTo>
                  <a:lnTo>
                    <a:pt x="2647" y="35559"/>
                  </a:lnTo>
                  <a:lnTo>
                    <a:pt x="2766" y="38099"/>
                  </a:lnTo>
                  <a:lnTo>
                    <a:pt x="3263" y="44449"/>
                  </a:lnTo>
                  <a:lnTo>
                    <a:pt x="7429" y="49529"/>
                  </a:lnTo>
                  <a:lnTo>
                    <a:pt x="5829" y="59689"/>
                  </a:lnTo>
                  <a:lnTo>
                    <a:pt x="7226" y="62229"/>
                  </a:lnTo>
                  <a:lnTo>
                    <a:pt x="11036" y="72389"/>
                  </a:lnTo>
                  <a:lnTo>
                    <a:pt x="10655" y="76199"/>
                  </a:lnTo>
                  <a:lnTo>
                    <a:pt x="10769" y="81279"/>
                  </a:lnTo>
                  <a:lnTo>
                    <a:pt x="16484" y="96519"/>
                  </a:lnTo>
                  <a:lnTo>
                    <a:pt x="15748" y="105409"/>
                  </a:lnTo>
                  <a:lnTo>
                    <a:pt x="19469" y="111759"/>
                  </a:lnTo>
                  <a:lnTo>
                    <a:pt x="20891" y="114299"/>
                  </a:lnTo>
                  <a:lnTo>
                    <a:pt x="20027" y="116839"/>
                  </a:lnTo>
                  <a:lnTo>
                    <a:pt x="20523" y="119379"/>
                  </a:lnTo>
                  <a:lnTo>
                    <a:pt x="21564" y="125729"/>
                  </a:lnTo>
                  <a:lnTo>
                    <a:pt x="23482" y="130809"/>
                  </a:lnTo>
                  <a:lnTo>
                    <a:pt x="24511" y="137159"/>
                  </a:lnTo>
                  <a:lnTo>
                    <a:pt x="26266" y="144779"/>
                  </a:lnTo>
                  <a:lnTo>
                    <a:pt x="28232" y="151129"/>
                  </a:lnTo>
                  <a:lnTo>
                    <a:pt x="29940" y="158749"/>
                  </a:lnTo>
                  <a:lnTo>
                    <a:pt x="37693" y="187959"/>
                  </a:lnTo>
                  <a:lnTo>
                    <a:pt x="37846" y="196849"/>
                  </a:lnTo>
                  <a:lnTo>
                    <a:pt x="39814" y="204469"/>
                  </a:lnTo>
                  <a:lnTo>
                    <a:pt x="41275" y="209550"/>
                  </a:lnTo>
                  <a:lnTo>
                    <a:pt x="42760" y="215900"/>
                  </a:lnTo>
                  <a:lnTo>
                    <a:pt x="42875" y="222250"/>
                  </a:lnTo>
                  <a:lnTo>
                    <a:pt x="43916" y="229869"/>
                  </a:lnTo>
                  <a:lnTo>
                    <a:pt x="47218" y="232155"/>
                  </a:lnTo>
                  <a:lnTo>
                    <a:pt x="47574" y="231139"/>
                  </a:lnTo>
                  <a:lnTo>
                    <a:pt x="117594" y="231139"/>
                  </a:lnTo>
                  <a:lnTo>
                    <a:pt x="117928" y="228600"/>
                  </a:lnTo>
                  <a:lnTo>
                    <a:pt x="84493" y="228600"/>
                  </a:lnTo>
                  <a:lnTo>
                    <a:pt x="84467" y="227329"/>
                  </a:lnTo>
                  <a:lnTo>
                    <a:pt x="65989" y="227329"/>
                  </a:lnTo>
                  <a:lnTo>
                    <a:pt x="65049" y="226059"/>
                  </a:lnTo>
                  <a:lnTo>
                    <a:pt x="65481" y="226059"/>
                  </a:lnTo>
                  <a:lnTo>
                    <a:pt x="65443" y="224789"/>
                  </a:lnTo>
                  <a:lnTo>
                    <a:pt x="65900" y="223519"/>
                  </a:lnTo>
                  <a:lnTo>
                    <a:pt x="99288" y="223519"/>
                  </a:lnTo>
                  <a:lnTo>
                    <a:pt x="98806" y="222250"/>
                  </a:lnTo>
                  <a:lnTo>
                    <a:pt x="118750" y="222250"/>
                  </a:lnTo>
                  <a:lnTo>
                    <a:pt x="119400" y="217169"/>
                  </a:lnTo>
                  <a:lnTo>
                    <a:pt x="92824" y="217169"/>
                  </a:lnTo>
                  <a:lnTo>
                    <a:pt x="92811" y="215900"/>
                  </a:lnTo>
                  <a:lnTo>
                    <a:pt x="119563" y="215900"/>
                  </a:lnTo>
                  <a:lnTo>
                    <a:pt x="120469" y="210819"/>
                  </a:lnTo>
                  <a:lnTo>
                    <a:pt x="89103" y="210819"/>
                  </a:lnTo>
                  <a:lnTo>
                    <a:pt x="89077" y="209550"/>
                  </a:lnTo>
                  <a:lnTo>
                    <a:pt x="79146" y="209550"/>
                  </a:lnTo>
                  <a:lnTo>
                    <a:pt x="78689" y="208279"/>
                  </a:lnTo>
                  <a:lnTo>
                    <a:pt x="99428" y="208279"/>
                  </a:lnTo>
                  <a:lnTo>
                    <a:pt x="100761" y="207009"/>
                  </a:lnTo>
                  <a:lnTo>
                    <a:pt x="51587" y="207009"/>
                  </a:lnTo>
                  <a:lnTo>
                    <a:pt x="51104" y="205739"/>
                  </a:lnTo>
                  <a:lnTo>
                    <a:pt x="51562" y="204469"/>
                  </a:lnTo>
                  <a:lnTo>
                    <a:pt x="63703" y="204469"/>
                  </a:lnTo>
                  <a:lnTo>
                    <a:pt x="63684" y="203199"/>
                  </a:lnTo>
                  <a:lnTo>
                    <a:pt x="53771" y="203199"/>
                  </a:lnTo>
                  <a:lnTo>
                    <a:pt x="53301" y="201929"/>
                  </a:lnTo>
                  <a:lnTo>
                    <a:pt x="53263" y="200659"/>
                  </a:lnTo>
                  <a:lnTo>
                    <a:pt x="53695" y="199389"/>
                  </a:lnTo>
                  <a:lnTo>
                    <a:pt x="85058" y="199389"/>
                  </a:lnTo>
                  <a:lnTo>
                    <a:pt x="84810" y="198119"/>
                  </a:lnTo>
                  <a:lnTo>
                    <a:pt x="61328" y="198119"/>
                  </a:lnTo>
                  <a:lnTo>
                    <a:pt x="60871" y="196849"/>
                  </a:lnTo>
                  <a:lnTo>
                    <a:pt x="43713" y="196849"/>
                  </a:lnTo>
                  <a:lnTo>
                    <a:pt x="43256" y="195579"/>
                  </a:lnTo>
                  <a:lnTo>
                    <a:pt x="43218" y="194309"/>
                  </a:lnTo>
                  <a:lnTo>
                    <a:pt x="45466" y="194309"/>
                  </a:lnTo>
                  <a:lnTo>
                    <a:pt x="45453" y="193039"/>
                  </a:lnTo>
                  <a:lnTo>
                    <a:pt x="95294" y="193039"/>
                  </a:lnTo>
                  <a:lnTo>
                    <a:pt x="95046" y="191769"/>
                  </a:lnTo>
                  <a:lnTo>
                    <a:pt x="95034" y="190499"/>
                  </a:lnTo>
                  <a:lnTo>
                    <a:pt x="123514" y="190499"/>
                  </a:lnTo>
                  <a:lnTo>
                    <a:pt x="123713" y="187959"/>
                  </a:lnTo>
                  <a:lnTo>
                    <a:pt x="123761" y="184149"/>
                  </a:lnTo>
                  <a:lnTo>
                    <a:pt x="125514" y="181609"/>
                  </a:lnTo>
                  <a:lnTo>
                    <a:pt x="58750" y="181609"/>
                  </a:lnTo>
                  <a:lnTo>
                    <a:pt x="59182" y="180339"/>
                  </a:lnTo>
                  <a:lnTo>
                    <a:pt x="65506" y="180339"/>
                  </a:lnTo>
                  <a:lnTo>
                    <a:pt x="65493" y="179069"/>
                  </a:lnTo>
                  <a:lnTo>
                    <a:pt x="116014" y="179069"/>
                  </a:lnTo>
                  <a:lnTo>
                    <a:pt x="115976" y="177799"/>
                  </a:lnTo>
                  <a:lnTo>
                    <a:pt x="127254" y="177799"/>
                  </a:lnTo>
                  <a:lnTo>
                    <a:pt x="128092" y="175259"/>
                  </a:lnTo>
                  <a:lnTo>
                    <a:pt x="79832" y="175259"/>
                  </a:lnTo>
                  <a:lnTo>
                    <a:pt x="78905" y="173989"/>
                  </a:lnTo>
                  <a:lnTo>
                    <a:pt x="78873" y="172719"/>
                  </a:lnTo>
                  <a:lnTo>
                    <a:pt x="52705" y="172719"/>
                  </a:lnTo>
                  <a:lnTo>
                    <a:pt x="52705" y="171449"/>
                  </a:lnTo>
                  <a:lnTo>
                    <a:pt x="78841" y="171449"/>
                  </a:lnTo>
                  <a:lnTo>
                    <a:pt x="79743" y="170179"/>
                  </a:lnTo>
                  <a:lnTo>
                    <a:pt x="127076" y="170179"/>
                  </a:lnTo>
                  <a:lnTo>
                    <a:pt x="126568" y="167639"/>
                  </a:lnTo>
                  <a:lnTo>
                    <a:pt x="128765" y="162559"/>
                  </a:lnTo>
                  <a:lnTo>
                    <a:pt x="129189" y="161289"/>
                  </a:lnTo>
                  <a:lnTo>
                    <a:pt x="40767" y="161289"/>
                  </a:lnTo>
                  <a:lnTo>
                    <a:pt x="40741" y="160019"/>
                  </a:lnTo>
                  <a:lnTo>
                    <a:pt x="41186" y="160019"/>
                  </a:lnTo>
                  <a:lnTo>
                    <a:pt x="41630" y="158749"/>
                  </a:lnTo>
                  <a:lnTo>
                    <a:pt x="51993" y="158749"/>
                  </a:lnTo>
                  <a:lnTo>
                    <a:pt x="51968" y="157479"/>
                  </a:lnTo>
                  <a:lnTo>
                    <a:pt x="130463" y="157479"/>
                  </a:lnTo>
                  <a:lnTo>
                    <a:pt x="131737" y="153669"/>
                  </a:lnTo>
                  <a:lnTo>
                    <a:pt x="132359" y="151129"/>
                  </a:lnTo>
                  <a:lnTo>
                    <a:pt x="76200" y="151129"/>
                  </a:lnTo>
                  <a:lnTo>
                    <a:pt x="68440" y="146049"/>
                  </a:lnTo>
                  <a:lnTo>
                    <a:pt x="67424" y="140969"/>
                  </a:lnTo>
                  <a:lnTo>
                    <a:pt x="65526" y="133349"/>
                  </a:lnTo>
                  <a:lnTo>
                    <a:pt x="65154" y="132079"/>
                  </a:lnTo>
                  <a:lnTo>
                    <a:pt x="30251" y="132079"/>
                  </a:lnTo>
                  <a:lnTo>
                    <a:pt x="30251" y="130809"/>
                  </a:lnTo>
                  <a:lnTo>
                    <a:pt x="64782" y="130809"/>
                  </a:lnTo>
                  <a:lnTo>
                    <a:pt x="63665" y="126999"/>
                  </a:lnTo>
                  <a:lnTo>
                    <a:pt x="41897" y="126999"/>
                  </a:lnTo>
                  <a:lnTo>
                    <a:pt x="41846" y="124459"/>
                  </a:lnTo>
                  <a:lnTo>
                    <a:pt x="42278" y="124459"/>
                  </a:lnTo>
                  <a:lnTo>
                    <a:pt x="43167" y="123189"/>
                  </a:lnTo>
                  <a:lnTo>
                    <a:pt x="62661" y="123189"/>
                  </a:lnTo>
                  <a:lnTo>
                    <a:pt x="62346" y="121919"/>
                  </a:lnTo>
                  <a:lnTo>
                    <a:pt x="54851" y="121919"/>
                  </a:lnTo>
                  <a:lnTo>
                    <a:pt x="54838" y="120649"/>
                  </a:lnTo>
                  <a:lnTo>
                    <a:pt x="62030" y="120649"/>
                  </a:lnTo>
                  <a:lnTo>
                    <a:pt x="61398" y="118109"/>
                  </a:lnTo>
                  <a:lnTo>
                    <a:pt x="60515" y="110489"/>
                  </a:lnTo>
                  <a:lnTo>
                    <a:pt x="60883" y="106679"/>
                  </a:lnTo>
                  <a:lnTo>
                    <a:pt x="59807" y="102869"/>
                  </a:lnTo>
                  <a:lnTo>
                    <a:pt x="26530" y="102869"/>
                  </a:lnTo>
                  <a:lnTo>
                    <a:pt x="26073" y="101599"/>
                  </a:lnTo>
                  <a:lnTo>
                    <a:pt x="26504" y="101599"/>
                  </a:lnTo>
                  <a:lnTo>
                    <a:pt x="26479" y="100329"/>
                  </a:lnTo>
                  <a:lnTo>
                    <a:pt x="58813" y="100329"/>
                  </a:lnTo>
                  <a:lnTo>
                    <a:pt x="57543" y="97789"/>
                  </a:lnTo>
                  <a:lnTo>
                    <a:pt x="55867" y="91439"/>
                  </a:lnTo>
                  <a:lnTo>
                    <a:pt x="41630" y="91439"/>
                  </a:lnTo>
                  <a:lnTo>
                    <a:pt x="41605" y="88899"/>
                  </a:lnTo>
                  <a:lnTo>
                    <a:pt x="55258" y="88899"/>
                  </a:lnTo>
                  <a:lnTo>
                    <a:pt x="54160" y="83819"/>
                  </a:lnTo>
                  <a:lnTo>
                    <a:pt x="53090" y="77469"/>
                  </a:lnTo>
                  <a:lnTo>
                    <a:pt x="45872" y="77469"/>
                  </a:lnTo>
                  <a:lnTo>
                    <a:pt x="46748" y="76199"/>
                  </a:lnTo>
                  <a:lnTo>
                    <a:pt x="52877" y="76199"/>
                  </a:lnTo>
                  <a:lnTo>
                    <a:pt x="51130" y="68579"/>
                  </a:lnTo>
                  <a:lnTo>
                    <a:pt x="48729" y="62229"/>
                  </a:lnTo>
                  <a:lnTo>
                    <a:pt x="47675" y="54609"/>
                  </a:lnTo>
                  <a:lnTo>
                    <a:pt x="46164" y="46989"/>
                  </a:lnTo>
                  <a:lnTo>
                    <a:pt x="45075" y="38099"/>
                  </a:lnTo>
                  <a:lnTo>
                    <a:pt x="43815" y="30479"/>
                  </a:lnTo>
                  <a:lnTo>
                    <a:pt x="42984" y="26669"/>
                  </a:lnTo>
                  <a:lnTo>
                    <a:pt x="34036" y="26669"/>
                  </a:lnTo>
                  <a:lnTo>
                    <a:pt x="33985" y="24129"/>
                  </a:lnTo>
                  <a:lnTo>
                    <a:pt x="42431" y="24129"/>
                  </a:lnTo>
                  <a:lnTo>
                    <a:pt x="41878" y="21589"/>
                  </a:lnTo>
                  <a:lnTo>
                    <a:pt x="17678" y="21589"/>
                  </a:lnTo>
                  <a:lnTo>
                    <a:pt x="17246" y="20319"/>
                  </a:lnTo>
                  <a:lnTo>
                    <a:pt x="41358" y="20319"/>
                  </a:lnTo>
                  <a:lnTo>
                    <a:pt x="38760" y="13969"/>
                  </a:lnTo>
                  <a:lnTo>
                    <a:pt x="37363" y="12699"/>
                  </a:lnTo>
                  <a:lnTo>
                    <a:pt x="36423" y="10159"/>
                  </a:lnTo>
                  <a:lnTo>
                    <a:pt x="35013" y="7619"/>
                  </a:lnTo>
                  <a:lnTo>
                    <a:pt x="31565" y="3809"/>
                  </a:lnTo>
                  <a:lnTo>
                    <a:pt x="23190" y="3809"/>
                  </a:lnTo>
                  <a:lnTo>
                    <a:pt x="22720" y="1269"/>
                  </a:lnTo>
                  <a:close/>
                </a:path>
                <a:path w="155575" h="325120">
                  <a:moveTo>
                    <a:pt x="118750" y="222250"/>
                  </a:moveTo>
                  <a:lnTo>
                    <a:pt x="99707" y="222250"/>
                  </a:lnTo>
                  <a:lnTo>
                    <a:pt x="99288" y="223519"/>
                  </a:lnTo>
                  <a:lnTo>
                    <a:pt x="67246" y="223519"/>
                  </a:lnTo>
                  <a:lnTo>
                    <a:pt x="69075" y="224789"/>
                  </a:lnTo>
                  <a:lnTo>
                    <a:pt x="69113" y="226059"/>
                  </a:lnTo>
                  <a:lnTo>
                    <a:pt x="68237" y="227329"/>
                  </a:lnTo>
                  <a:lnTo>
                    <a:pt x="85382" y="227329"/>
                  </a:lnTo>
                  <a:lnTo>
                    <a:pt x="85394" y="228600"/>
                  </a:lnTo>
                  <a:lnTo>
                    <a:pt x="117928" y="228600"/>
                  </a:lnTo>
                  <a:lnTo>
                    <a:pt x="118750" y="222250"/>
                  </a:lnTo>
                  <a:close/>
                </a:path>
                <a:path w="155575" h="325120">
                  <a:moveTo>
                    <a:pt x="119563" y="215900"/>
                  </a:moveTo>
                  <a:lnTo>
                    <a:pt x="94170" y="215900"/>
                  </a:lnTo>
                  <a:lnTo>
                    <a:pt x="94183" y="217169"/>
                  </a:lnTo>
                  <a:lnTo>
                    <a:pt x="119400" y="217169"/>
                  </a:lnTo>
                  <a:lnTo>
                    <a:pt x="119563" y="215900"/>
                  </a:lnTo>
                  <a:close/>
                </a:path>
                <a:path w="155575" h="325120">
                  <a:moveTo>
                    <a:pt x="99021" y="209550"/>
                  </a:moveTo>
                  <a:lnTo>
                    <a:pt x="92240" y="209550"/>
                  </a:lnTo>
                  <a:lnTo>
                    <a:pt x="91363" y="210819"/>
                  </a:lnTo>
                  <a:lnTo>
                    <a:pt x="99034" y="210819"/>
                  </a:lnTo>
                  <a:lnTo>
                    <a:pt x="99021" y="209550"/>
                  </a:lnTo>
                  <a:close/>
                </a:path>
                <a:path w="155575" h="325120">
                  <a:moveTo>
                    <a:pt x="120696" y="209550"/>
                  </a:moveTo>
                  <a:lnTo>
                    <a:pt x="101701" y="209550"/>
                  </a:lnTo>
                  <a:lnTo>
                    <a:pt x="101714" y="210819"/>
                  </a:lnTo>
                  <a:lnTo>
                    <a:pt x="120469" y="210819"/>
                  </a:lnTo>
                  <a:lnTo>
                    <a:pt x="120696" y="209550"/>
                  </a:lnTo>
                  <a:close/>
                </a:path>
                <a:path w="155575" h="325120">
                  <a:moveTo>
                    <a:pt x="84099" y="208279"/>
                  </a:moveTo>
                  <a:lnTo>
                    <a:pt x="83642" y="208279"/>
                  </a:lnTo>
                  <a:lnTo>
                    <a:pt x="83654" y="209550"/>
                  </a:lnTo>
                  <a:lnTo>
                    <a:pt x="84112" y="209550"/>
                  </a:lnTo>
                  <a:lnTo>
                    <a:pt x="84099" y="208279"/>
                  </a:lnTo>
                  <a:close/>
                </a:path>
                <a:path w="155575" h="325120">
                  <a:moveTo>
                    <a:pt x="101688" y="208279"/>
                  </a:moveTo>
                  <a:lnTo>
                    <a:pt x="99441" y="208279"/>
                  </a:lnTo>
                  <a:lnTo>
                    <a:pt x="99021" y="209550"/>
                  </a:lnTo>
                  <a:lnTo>
                    <a:pt x="101701" y="209550"/>
                  </a:lnTo>
                  <a:lnTo>
                    <a:pt x="101688" y="208279"/>
                  </a:lnTo>
                  <a:close/>
                </a:path>
                <a:path w="155575" h="325120">
                  <a:moveTo>
                    <a:pt x="85058" y="199389"/>
                  </a:moveTo>
                  <a:lnTo>
                    <a:pt x="66789" y="199389"/>
                  </a:lnTo>
                  <a:lnTo>
                    <a:pt x="67703" y="200659"/>
                  </a:lnTo>
                  <a:lnTo>
                    <a:pt x="68186" y="201929"/>
                  </a:lnTo>
                  <a:lnTo>
                    <a:pt x="68211" y="203199"/>
                  </a:lnTo>
                  <a:lnTo>
                    <a:pt x="67335" y="204469"/>
                  </a:lnTo>
                  <a:lnTo>
                    <a:pt x="80848" y="204469"/>
                  </a:lnTo>
                  <a:lnTo>
                    <a:pt x="81330" y="205739"/>
                  </a:lnTo>
                  <a:lnTo>
                    <a:pt x="52489" y="205739"/>
                  </a:lnTo>
                  <a:lnTo>
                    <a:pt x="52044" y="207009"/>
                  </a:lnTo>
                  <a:lnTo>
                    <a:pt x="102120" y="207009"/>
                  </a:lnTo>
                  <a:lnTo>
                    <a:pt x="101688" y="208279"/>
                  </a:lnTo>
                  <a:lnTo>
                    <a:pt x="120922" y="208279"/>
                  </a:lnTo>
                  <a:lnTo>
                    <a:pt x="122314" y="200659"/>
                  </a:lnTo>
                  <a:lnTo>
                    <a:pt x="85305" y="200659"/>
                  </a:lnTo>
                  <a:lnTo>
                    <a:pt x="85058" y="199389"/>
                  </a:lnTo>
                  <a:close/>
                </a:path>
                <a:path w="155575" h="325120">
                  <a:moveTo>
                    <a:pt x="80848" y="204469"/>
                  </a:moveTo>
                  <a:lnTo>
                    <a:pt x="51562" y="204469"/>
                  </a:lnTo>
                  <a:lnTo>
                    <a:pt x="52019" y="205739"/>
                  </a:lnTo>
                  <a:lnTo>
                    <a:pt x="80873" y="205739"/>
                  </a:lnTo>
                  <a:lnTo>
                    <a:pt x="80848" y="204469"/>
                  </a:lnTo>
                  <a:close/>
                </a:path>
                <a:path w="155575" h="325120">
                  <a:moveTo>
                    <a:pt x="64096" y="199389"/>
                  </a:moveTo>
                  <a:lnTo>
                    <a:pt x="55968" y="199389"/>
                  </a:lnTo>
                  <a:lnTo>
                    <a:pt x="56413" y="200659"/>
                  </a:lnTo>
                  <a:lnTo>
                    <a:pt x="56883" y="200659"/>
                  </a:lnTo>
                  <a:lnTo>
                    <a:pt x="56921" y="201929"/>
                  </a:lnTo>
                  <a:lnTo>
                    <a:pt x="56032" y="203199"/>
                  </a:lnTo>
                  <a:lnTo>
                    <a:pt x="63684" y="203199"/>
                  </a:lnTo>
                  <a:lnTo>
                    <a:pt x="63665" y="201929"/>
                  </a:lnTo>
                  <a:lnTo>
                    <a:pt x="63195" y="200659"/>
                  </a:lnTo>
                  <a:lnTo>
                    <a:pt x="64096" y="199389"/>
                  </a:lnTo>
                  <a:close/>
                </a:path>
                <a:path w="155575" h="325120">
                  <a:moveTo>
                    <a:pt x="114515" y="195579"/>
                  </a:moveTo>
                  <a:lnTo>
                    <a:pt x="91516" y="195579"/>
                  </a:lnTo>
                  <a:lnTo>
                    <a:pt x="91567" y="198119"/>
                  </a:lnTo>
                  <a:lnTo>
                    <a:pt x="92049" y="199389"/>
                  </a:lnTo>
                  <a:lnTo>
                    <a:pt x="90716" y="200659"/>
                  </a:lnTo>
                  <a:lnTo>
                    <a:pt x="122314" y="200659"/>
                  </a:lnTo>
                  <a:lnTo>
                    <a:pt x="122548" y="199389"/>
                  </a:lnTo>
                  <a:lnTo>
                    <a:pt x="113677" y="199389"/>
                  </a:lnTo>
                  <a:lnTo>
                    <a:pt x="112776" y="198119"/>
                  </a:lnTo>
                  <a:lnTo>
                    <a:pt x="113207" y="198119"/>
                  </a:lnTo>
                  <a:lnTo>
                    <a:pt x="113182" y="196849"/>
                  </a:lnTo>
                  <a:lnTo>
                    <a:pt x="114515" y="195579"/>
                  </a:lnTo>
                  <a:close/>
                </a:path>
                <a:path w="155575" h="325120">
                  <a:moveTo>
                    <a:pt x="123117" y="195579"/>
                  </a:moveTo>
                  <a:lnTo>
                    <a:pt x="116319" y="195579"/>
                  </a:lnTo>
                  <a:lnTo>
                    <a:pt x="116801" y="196849"/>
                  </a:lnTo>
                  <a:lnTo>
                    <a:pt x="116840" y="198119"/>
                  </a:lnTo>
                  <a:lnTo>
                    <a:pt x="115951" y="199389"/>
                  </a:lnTo>
                  <a:lnTo>
                    <a:pt x="122548" y="199389"/>
                  </a:lnTo>
                  <a:lnTo>
                    <a:pt x="123018" y="196849"/>
                  </a:lnTo>
                  <a:lnTo>
                    <a:pt x="123117" y="195579"/>
                  </a:lnTo>
                  <a:close/>
                </a:path>
                <a:path w="155575" h="325120">
                  <a:moveTo>
                    <a:pt x="84302" y="196849"/>
                  </a:moveTo>
                  <a:lnTo>
                    <a:pt x="61772" y="196849"/>
                  </a:lnTo>
                  <a:lnTo>
                    <a:pt x="61772" y="198119"/>
                  </a:lnTo>
                  <a:lnTo>
                    <a:pt x="84810" y="198119"/>
                  </a:lnTo>
                  <a:lnTo>
                    <a:pt x="84302" y="196849"/>
                  </a:lnTo>
                  <a:close/>
                </a:path>
                <a:path w="155575" h="325120">
                  <a:moveTo>
                    <a:pt x="123514" y="190499"/>
                  </a:moveTo>
                  <a:lnTo>
                    <a:pt x="99072" y="190499"/>
                  </a:lnTo>
                  <a:lnTo>
                    <a:pt x="99136" y="194309"/>
                  </a:lnTo>
                  <a:lnTo>
                    <a:pt x="44577" y="194309"/>
                  </a:lnTo>
                  <a:lnTo>
                    <a:pt x="44589" y="195579"/>
                  </a:lnTo>
                  <a:lnTo>
                    <a:pt x="43713" y="196849"/>
                  </a:lnTo>
                  <a:lnTo>
                    <a:pt x="89268" y="196849"/>
                  </a:lnTo>
                  <a:lnTo>
                    <a:pt x="91516" y="195579"/>
                  </a:lnTo>
                  <a:lnTo>
                    <a:pt x="123117" y="195579"/>
                  </a:lnTo>
                  <a:lnTo>
                    <a:pt x="123514" y="190499"/>
                  </a:lnTo>
                  <a:close/>
                </a:path>
                <a:path w="155575" h="325120">
                  <a:moveTo>
                    <a:pt x="95294" y="193039"/>
                  </a:moveTo>
                  <a:lnTo>
                    <a:pt x="45453" y="193039"/>
                  </a:lnTo>
                  <a:lnTo>
                    <a:pt x="45466" y="194309"/>
                  </a:lnTo>
                  <a:lnTo>
                    <a:pt x="95542" y="194309"/>
                  </a:lnTo>
                  <a:lnTo>
                    <a:pt x="95294" y="193039"/>
                  </a:lnTo>
                  <a:close/>
                </a:path>
                <a:path w="155575" h="325120">
                  <a:moveTo>
                    <a:pt x="116014" y="179069"/>
                  </a:moveTo>
                  <a:lnTo>
                    <a:pt x="66840" y="179069"/>
                  </a:lnTo>
                  <a:lnTo>
                    <a:pt x="66852" y="180339"/>
                  </a:lnTo>
                  <a:lnTo>
                    <a:pt x="59182" y="180339"/>
                  </a:lnTo>
                  <a:lnTo>
                    <a:pt x="59639" y="181609"/>
                  </a:lnTo>
                  <a:lnTo>
                    <a:pt x="116497" y="181609"/>
                  </a:lnTo>
                  <a:lnTo>
                    <a:pt x="116014" y="180339"/>
                  </a:lnTo>
                  <a:lnTo>
                    <a:pt x="116014" y="179069"/>
                  </a:lnTo>
                  <a:close/>
                </a:path>
                <a:path w="155575" h="325120">
                  <a:moveTo>
                    <a:pt x="127254" y="177799"/>
                  </a:moveTo>
                  <a:lnTo>
                    <a:pt x="119583" y="177799"/>
                  </a:lnTo>
                  <a:lnTo>
                    <a:pt x="119595" y="179069"/>
                  </a:lnTo>
                  <a:lnTo>
                    <a:pt x="119176" y="180339"/>
                  </a:lnTo>
                  <a:lnTo>
                    <a:pt x="118745" y="181609"/>
                  </a:lnTo>
                  <a:lnTo>
                    <a:pt x="125514" y="181609"/>
                  </a:lnTo>
                  <a:lnTo>
                    <a:pt x="127254" y="177799"/>
                  </a:lnTo>
                  <a:close/>
                </a:path>
                <a:path w="155575" h="325120">
                  <a:moveTo>
                    <a:pt x="127076" y="170179"/>
                  </a:moveTo>
                  <a:lnTo>
                    <a:pt x="81102" y="170179"/>
                  </a:lnTo>
                  <a:lnTo>
                    <a:pt x="82931" y="172719"/>
                  </a:lnTo>
                  <a:lnTo>
                    <a:pt x="82969" y="173989"/>
                  </a:lnTo>
                  <a:lnTo>
                    <a:pt x="82537" y="175259"/>
                  </a:lnTo>
                  <a:lnTo>
                    <a:pt x="128092" y="175259"/>
                  </a:lnTo>
                  <a:lnTo>
                    <a:pt x="127076" y="170179"/>
                  </a:lnTo>
                  <a:close/>
                </a:path>
                <a:path w="155575" h="325120">
                  <a:moveTo>
                    <a:pt x="78841" y="171449"/>
                  </a:moveTo>
                  <a:lnTo>
                    <a:pt x="53149" y="171449"/>
                  </a:lnTo>
                  <a:lnTo>
                    <a:pt x="53174" y="172719"/>
                  </a:lnTo>
                  <a:lnTo>
                    <a:pt x="78873" y="172719"/>
                  </a:lnTo>
                  <a:lnTo>
                    <a:pt x="78841" y="171449"/>
                  </a:lnTo>
                  <a:close/>
                </a:path>
                <a:path w="155575" h="325120">
                  <a:moveTo>
                    <a:pt x="51993" y="158749"/>
                  </a:moveTo>
                  <a:lnTo>
                    <a:pt x="42532" y="158749"/>
                  </a:lnTo>
                  <a:lnTo>
                    <a:pt x="42557" y="161289"/>
                  </a:lnTo>
                  <a:lnTo>
                    <a:pt x="52044" y="161289"/>
                  </a:lnTo>
                  <a:lnTo>
                    <a:pt x="51993" y="158749"/>
                  </a:lnTo>
                  <a:close/>
                </a:path>
                <a:path w="155575" h="325120">
                  <a:moveTo>
                    <a:pt x="130463" y="157479"/>
                  </a:moveTo>
                  <a:lnTo>
                    <a:pt x="57378" y="157479"/>
                  </a:lnTo>
                  <a:lnTo>
                    <a:pt x="57454" y="161289"/>
                  </a:lnTo>
                  <a:lnTo>
                    <a:pt x="129189" y="161289"/>
                  </a:lnTo>
                  <a:lnTo>
                    <a:pt x="130463" y="157479"/>
                  </a:lnTo>
                  <a:close/>
                </a:path>
                <a:path w="155575" h="325120">
                  <a:moveTo>
                    <a:pt x="57378" y="157479"/>
                  </a:moveTo>
                  <a:lnTo>
                    <a:pt x="51968" y="157479"/>
                  </a:lnTo>
                  <a:lnTo>
                    <a:pt x="53784" y="158749"/>
                  </a:lnTo>
                  <a:lnTo>
                    <a:pt x="56045" y="158749"/>
                  </a:lnTo>
                  <a:lnTo>
                    <a:pt x="57378" y="157479"/>
                  </a:lnTo>
                  <a:close/>
                </a:path>
                <a:path w="155575" h="325120">
                  <a:moveTo>
                    <a:pt x="142227" y="0"/>
                  </a:moveTo>
                  <a:lnTo>
                    <a:pt x="126898" y="0"/>
                  </a:lnTo>
                  <a:lnTo>
                    <a:pt x="117944" y="3809"/>
                  </a:lnTo>
                  <a:lnTo>
                    <a:pt x="115862" y="12699"/>
                  </a:lnTo>
                  <a:lnTo>
                    <a:pt x="114223" y="21589"/>
                  </a:lnTo>
                  <a:lnTo>
                    <a:pt x="113436" y="26669"/>
                  </a:lnTo>
                  <a:lnTo>
                    <a:pt x="109943" y="33019"/>
                  </a:lnTo>
                  <a:lnTo>
                    <a:pt x="103479" y="71119"/>
                  </a:lnTo>
                  <a:lnTo>
                    <a:pt x="103047" y="72389"/>
                  </a:lnTo>
                  <a:lnTo>
                    <a:pt x="104495" y="76199"/>
                  </a:lnTo>
                  <a:lnTo>
                    <a:pt x="104533" y="78739"/>
                  </a:lnTo>
                  <a:lnTo>
                    <a:pt x="104101" y="80009"/>
                  </a:lnTo>
                  <a:lnTo>
                    <a:pt x="100203" y="86359"/>
                  </a:lnTo>
                  <a:lnTo>
                    <a:pt x="101714" y="95249"/>
                  </a:lnTo>
                  <a:lnTo>
                    <a:pt x="96520" y="106679"/>
                  </a:lnTo>
                  <a:lnTo>
                    <a:pt x="97904" y="107949"/>
                  </a:lnTo>
                  <a:lnTo>
                    <a:pt x="100228" y="111759"/>
                  </a:lnTo>
                  <a:lnTo>
                    <a:pt x="97104" y="113029"/>
                  </a:lnTo>
                  <a:lnTo>
                    <a:pt x="95783" y="115569"/>
                  </a:lnTo>
                  <a:lnTo>
                    <a:pt x="95402" y="118109"/>
                  </a:lnTo>
                  <a:lnTo>
                    <a:pt x="95554" y="125729"/>
                  </a:lnTo>
                  <a:lnTo>
                    <a:pt x="93878" y="133349"/>
                  </a:lnTo>
                  <a:lnTo>
                    <a:pt x="91313" y="139699"/>
                  </a:lnTo>
                  <a:lnTo>
                    <a:pt x="89179" y="146049"/>
                  </a:lnTo>
                  <a:lnTo>
                    <a:pt x="85178" y="148589"/>
                  </a:lnTo>
                  <a:lnTo>
                    <a:pt x="80695" y="151129"/>
                  </a:lnTo>
                  <a:lnTo>
                    <a:pt x="132359" y="151129"/>
                  </a:lnTo>
                  <a:lnTo>
                    <a:pt x="132981" y="148589"/>
                  </a:lnTo>
                  <a:lnTo>
                    <a:pt x="131953" y="142239"/>
                  </a:lnTo>
                  <a:lnTo>
                    <a:pt x="131483" y="140969"/>
                  </a:lnTo>
                  <a:lnTo>
                    <a:pt x="131927" y="140969"/>
                  </a:lnTo>
                  <a:lnTo>
                    <a:pt x="135187" y="138429"/>
                  </a:lnTo>
                  <a:lnTo>
                    <a:pt x="109766" y="138429"/>
                  </a:lnTo>
                  <a:lnTo>
                    <a:pt x="107950" y="137159"/>
                  </a:lnTo>
                  <a:lnTo>
                    <a:pt x="106159" y="137159"/>
                  </a:lnTo>
                  <a:lnTo>
                    <a:pt x="105651" y="135889"/>
                  </a:lnTo>
                  <a:lnTo>
                    <a:pt x="105587" y="132079"/>
                  </a:lnTo>
                  <a:lnTo>
                    <a:pt x="106464" y="130809"/>
                  </a:lnTo>
                  <a:lnTo>
                    <a:pt x="134895" y="130809"/>
                  </a:lnTo>
                  <a:lnTo>
                    <a:pt x="134835" y="128269"/>
                  </a:lnTo>
                  <a:lnTo>
                    <a:pt x="135242" y="125729"/>
                  </a:lnTo>
                  <a:lnTo>
                    <a:pt x="135216" y="124459"/>
                  </a:lnTo>
                  <a:lnTo>
                    <a:pt x="136067" y="121919"/>
                  </a:lnTo>
                  <a:lnTo>
                    <a:pt x="128384" y="121919"/>
                  </a:lnTo>
                  <a:lnTo>
                    <a:pt x="127939" y="120649"/>
                  </a:lnTo>
                  <a:lnTo>
                    <a:pt x="127901" y="119379"/>
                  </a:lnTo>
                  <a:lnTo>
                    <a:pt x="128320" y="118109"/>
                  </a:lnTo>
                  <a:lnTo>
                    <a:pt x="138353" y="118109"/>
                  </a:lnTo>
                  <a:lnTo>
                    <a:pt x="139115" y="116839"/>
                  </a:lnTo>
                  <a:lnTo>
                    <a:pt x="133692" y="116839"/>
                  </a:lnTo>
                  <a:lnTo>
                    <a:pt x="134137" y="115569"/>
                  </a:lnTo>
                  <a:lnTo>
                    <a:pt x="139273" y="115569"/>
                  </a:lnTo>
                  <a:lnTo>
                    <a:pt x="139903" y="110489"/>
                  </a:lnTo>
                  <a:lnTo>
                    <a:pt x="140233" y="105409"/>
                  </a:lnTo>
                  <a:lnTo>
                    <a:pt x="113182" y="105409"/>
                  </a:lnTo>
                  <a:lnTo>
                    <a:pt x="113169" y="104139"/>
                  </a:lnTo>
                  <a:lnTo>
                    <a:pt x="140325" y="104139"/>
                  </a:lnTo>
                  <a:lnTo>
                    <a:pt x="140601" y="100329"/>
                  </a:lnTo>
                  <a:lnTo>
                    <a:pt x="143192" y="93979"/>
                  </a:lnTo>
                  <a:lnTo>
                    <a:pt x="141274" y="88899"/>
                  </a:lnTo>
                  <a:lnTo>
                    <a:pt x="145224" y="83819"/>
                  </a:lnTo>
                  <a:lnTo>
                    <a:pt x="144627" y="76199"/>
                  </a:lnTo>
                  <a:lnTo>
                    <a:pt x="146304" y="69849"/>
                  </a:lnTo>
                  <a:lnTo>
                    <a:pt x="146513" y="68579"/>
                  </a:lnTo>
                  <a:lnTo>
                    <a:pt x="124180" y="68579"/>
                  </a:lnTo>
                  <a:lnTo>
                    <a:pt x="123710" y="67309"/>
                  </a:lnTo>
                  <a:lnTo>
                    <a:pt x="123672" y="66039"/>
                  </a:lnTo>
                  <a:lnTo>
                    <a:pt x="124117" y="64769"/>
                  </a:lnTo>
                  <a:lnTo>
                    <a:pt x="146646" y="64769"/>
                  </a:lnTo>
                  <a:lnTo>
                    <a:pt x="149118" y="55879"/>
                  </a:lnTo>
                  <a:lnTo>
                    <a:pt x="150910" y="45719"/>
                  </a:lnTo>
                  <a:lnTo>
                    <a:pt x="152194" y="36829"/>
                  </a:lnTo>
                  <a:lnTo>
                    <a:pt x="126250" y="36829"/>
                  </a:lnTo>
                  <a:lnTo>
                    <a:pt x="126250" y="35559"/>
                  </a:lnTo>
                  <a:lnTo>
                    <a:pt x="152328" y="35559"/>
                  </a:lnTo>
                  <a:lnTo>
                    <a:pt x="153136" y="27939"/>
                  </a:lnTo>
                  <a:lnTo>
                    <a:pt x="153085" y="25399"/>
                  </a:lnTo>
                  <a:lnTo>
                    <a:pt x="154851" y="22859"/>
                  </a:lnTo>
                  <a:lnTo>
                    <a:pt x="154800" y="20319"/>
                  </a:lnTo>
                  <a:lnTo>
                    <a:pt x="154986" y="15239"/>
                  </a:lnTo>
                  <a:lnTo>
                    <a:pt x="139814" y="15239"/>
                  </a:lnTo>
                  <a:lnTo>
                    <a:pt x="138899" y="13969"/>
                  </a:lnTo>
                  <a:lnTo>
                    <a:pt x="130759" y="13969"/>
                  </a:lnTo>
                  <a:lnTo>
                    <a:pt x="130759" y="12699"/>
                  </a:lnTo>
                  <a:lnTo>
                    <a:pt x="138887" y="12699"/>
                  </a:lnTo>
                  <a:lnTo>
                    <a:pt x="138404" y="11429"/>
                  </a:lnTo>
                  <a:lnTo>
                    <a:pt x="138849" y="11429"/>
                  </a:lnTo>
                  <a:lnTo>
                    <a:pt x="140157" y="10159"/>
                  </a:lnTo>
                  <a:lnTo>
                    <a:pt x="153418" y="10159"/>
                  </a:lnTo>
                  <a:lnTo>
                    <a:pt x="150926" y="6349"/>
                  </a:lnTo>
                  <a:lnTo>
                    <a:pt x="144970" y="2539"/>
                  </a:lnTo>
                  <a:lnTo>
                    <a:pt x="142227" y="0"/>
                  </a:lnTo>
                  <a:close/>
                </a:path>
                <a:path w="155575" h="325120">
                  <a:moveTo>
                    <a:pt x="134895" y="130809"/>
                  </a:moveTo>
                  <a:lnTo>
                    <a:pt x="109639" y="130809"/>
                  </a:lnTo>
                  <a:lnTo>
                    <a:pt x="109766" y="138429"/>
                  </a:lnTo>
                  <a:lnTo>
                    <a:pt x="135187" y="138429"/>
                  </a:lnTo>
                  <a:lnTo>
                    <a:pt x="136817" y="137159"/>
                  </a:lnTo>
                  <a:lnTo>
                    <a:pt x="134924" y="132079"/>
                  </a:lnTo>
                  <a:lnTo>
                    <a:pt x="134895" y="130809"/>
                  </a:lnTo>
                  <a:close/>
                </a:path>
                <a:path w="155575" h="325120">
                  <a:moveTo>
                    <a:pt x="64782" y="130809"/>
                  </a:moveTo>
                  <a:lnTo>
                    <a:pt x="31140" y="130809"/>
                  </a:lnTo>
                  <a:lnTo>
                    <a:pt x="30695" y="132079"/>
                  </a:lnTo>
                  <a:lnTo>
                    <a:pt x="65154" y="132079"/>
                  </a:lnTo>
                  <a:lnTo>
                    <a:pt x="64782" y="130809"/>
                  </a:lnTo>
                  <a:close/>
                </a:path>
                <a:path w="155575" h="325120">
                  <a:moveTo>
                    <a:pt x="62661" y="123189"/>
                  </a:moveTo>
                  <a:lnTo>
                    <a:pt x="44983" y="123189"/>
                  </a:lnTo>
                  <a:lnTo>
                    <a:pt x="44996" y="124459"/>
                  </a:lnTo>
                  <a:lnTo>
                    <a:pt x="45491" y="125729"/>
                  </a:lnTo>
                  <a:lnTo>
                    <a:pt x="45046" y="126999"/>
                  </a:lnTo>
                  <a:lnTo>
                    <a:pt x="63665" y="126999"/>
                  </a:lnTo>
                  <a:lnTo>
                    <a:pt x="63293" y="125729"/>
                  </a:lnTo>
                  <a:lnTo>
                    <a:pt x="62661" y="123189"/>
                  </a:lnTo>
                  <a:close/>
                </a:path>
                <a:path w="155575" h="325120">
                  <a:moveTo>
                    <a:pt x="62030" y="120649"/>
                  </a:moveTo>
                  <a:lnTo>
                    <a:pt x="55295" y="120649"/>
                  </a:lnTo>
                  <a:lnTo>
                    <a:pt x="54851" y="121919"/>
                  </a:lnTo>
                  <a:lnTo>
                    <a:pt x="62346" y="121919"/>
                  </a:lnTo>
                  <a:lnTo>
                    <a:pt x="62030" y="120649"/>
                  </a:lnTo>
                  <a:close/>
                </a:path>
                <a:path w="155575" h="325120">
                  <a:moveTo>
                    <a:pt x="138353" y="118109"/>
                  </a:moveTo>
                  <a:lnTo>
                    <a:pt x="128320" y="118109"/>
                  </a:lnTo>
                  <a:lnTo>
                    <a:pt x="129235" y="119379"/>
                  </a:lnTo>
                  <a:lnTo>
                    <a:pt x="130162" y="119379"/>
                  </a:lnTo>
                  <a:lnTo>
                    <a:pt x="130187" y="120649"/>
                  </a:lnTo>
                  <a:lnTo>
                    <a:pt x="130632" y="120649"/>
                  </a:lnTo>
                  <a:lnTo>
                    <a:pt x="129755" y="121919"/>
                  </a:lnTo>
                  <a:lnTo>
                    <a:pt x="136067" y="121919"/>
                  </a:lnTo>
                  <a:lnTo>
                    <a:pt x="138353" y="118109"/>
                  </a:lnTo>
                  <a:close/>
                </a:path>
                <a:path w="155575" h="325120">
                  <a:moveTo>
                    <a:pt x="139273" y="115569"/>
                  </a:moveTo>
                  <a:lnTo>
                    <a:pt x="134594" y="115569"/>
                  </a:lnTo>
                  <a:lnTo>
                    <a:pt x="134607" y="116839"/>
                  </a:lnTo>
                  <a:lnTo>
                    <a:pt x="139115" y="116839"/>
                  </a:lnTo>
                  <a:lnTo>
                    <a:pt x="139273" y="115569"/>
                  </a:lnTo>
                  <a:close/>
                </a:path>
                <a:path w="155575" h="325120">
                  <a:moveTo>
                    <a:pt x="140325" y="104139"/>
                  </a:moveTo>
                  <a:lnTo>
                    <a:pt x="114084" y="104139"/>
                  </a:lnTo>
                  <a:lnTo>
                    <a:pt x="114084" y="105409"/>
                  </a:lnTo>
                  <a:lnTo>
                    <a:pt x="140233" y="105409"/>
                  </a:lnTo>
                  <a:lnTo>
                    <a:pt x="140325" y="104139"/>
                  </a:lnTo>
                  <a:close/>
                </a:path>
                <a:path w="155575" h="325120">
                  <a:moveTo>
                    <a:pt x="58813" y="100329"/>
                  </a:moveTo>
                  <a:lnTo>
                    <a:pt x="29629" y="100329"/>
                  </a:lnTo>
                  <a:lnTo>
                    <a:pt x="29654" y="101599"/>
                  </a:lnTo>
                  <a:lnTo>
                    <a:pt x="29235" y="102869"/>
                  </a:lnTo>
                  <a:lnTo>
                    <a:pt x="59807" y="102869"/>
                  </a:lnTo>
                  <a:lnTo>
                    <a:pt x="59448" y="101599"/>
                  </a:lnTo>
                  <a:lnTo>
                    <a:pt x="58813" y="100329"/>
                  </a:lnTo>
                  <a:close/>
                </a:path>
                <a:path w="155575" h="325120">
                  <a:moveTo>
                    <a:pt x="55258" y="88899"/>
                  </a:moveTo>
                  <a:lnTo>
                    <a:pt x="44297" y="88899"/>
                  </a:lnTo>
                  <a:lnTo>
                    <a:pt x="44348" y="91439"/>
                  </a:lnTo>
                  <a:lnTo>
                    <a:pt x="55867" y="91439"/>
                  </a:lnTo>
                  <a:lnTo>
                    <a:pt x="55532" y="90169"/>
                  </a:lnTo>
                  <a:lnTo>
                    <a:pt x="55258" y="88899"/>
                  </a:lnTo>
                  <a:close/>
                </a:path>
                <a:path w="155575" h="325120">
                  <a:moveTo>
                    <a:pt x="52877" y="76199"/>
                  </a:moveTo>
                  <a:lnTo>
                    <a:pt x="46748" y="76199"/>
                  </a:lnTo>
                  <a:lnTo>
                    <a:pt x="46761" y="77469"/>
                  </a:lnTo>
                  <a:lnTo>
                    <a:pt x="53090" y="77469"/>
                  </a:lnTo>
                  <a:lnTo>
                    <a:pt x="52877" y="76199"/>
                  </a:lnTo>
                  <a:close/>
                </a:path>
                <a:path w="155575" h="325120">
                  <a:moveTo>
                    <a:pt x="146646" y="64769"/>
                  </a:moveTo>
                  <a:lnTo>
                    <a:pt x="125463" y="64769"/>
                  </a:lnTo>
                  <a:lnTo>
                    <a:pt x="125933" y="66039"/>
                  </a:lnTo>
                  <a:lnTo>
                    <a:pt x="125971" y="68579"/>
                  </a:lnTo>
                  <a:lnTo>
                    <a:pt x="146513" y="68579"/>
                  </a:lnTo>
                  <a:lnTo>
                    <a:pt x="146723" y="67309"/>
                  </a:lnTo>
                  <a:lnTo>
                    <a:pt x="146240" y="66039"/>
                  </a:lnTo>
                  <a:lnTo>
                    <a:pt x="146646" y="64769"/>
                  </a:lnTo>
                  <a:close/>
                </a:path>
                <a:path w="155575" h="325120">
                  <a:moveTo>
                    <a:pt x="152328" y="35559"/>
                  </a:moveTo>
                  <a:lnTo>
                    <a:pt x="126695" y="35559"/>
                  </a:lnTo>
                  <a:lnTo>
                    <a:pt x="127165" y="36829"/>
                  </a:lnTo>
                  <a:lnTo>
                    <a:pt x="152194" y="36829"/>
                  </a:lnTo>
                  <a:lnTo>
                    <a:pt x="152328" y="35559"/>
                  </a:lnTo>
                  <a:close/>
                </a:path>
                <a:path w="155575" h="325120">
                  <a:moveTo>
                    <a:pt x="42431" y="24129"/>
                  </a:moveTo>
                  <a:lnTo>
                    <a:pt x="35331" y="24129"/>
                  </a:lnTo>
                  <a:lnTo>
                    <a:pt x="35814" y="25399"/>
                  </a:lnTo>
                  <a:lnTo>
                    <a:pt x="35826" y="26669"/>
                  </a:lnTo>
                  <a:lnTo>
                    <a:pt x="42984" y="26669"/>
                  </a:lnTo>
                  <a:lnTo>
                    <a:pt x="42431" y="24129"/>
                  </a:lnTo>
                  <a:close/>
                </a:path>
                <a:path w="155575" h="325120">
                  <a:moveTo>
                    <a:pt x="41358" y="20319"/>
                  </a:moveTo>
                  <a:lnTo>
                    <a:pt x="18122" y="20319"/>
                  </a:lnTo>
                  <a:lnTo>
                    <a:pt x="18148" y="21589"/>
                  </a:lnTo>
                  <a:lnTo>
                    <a:pt x="41878" y="21589"/>
                  </a:lnTo>
                  <a:lnTo>
                    <a:pt x="41358" y="20319"/>
                  </a:lnTo>
                  <a:close/>
                </a:path>
                <a:path w="155575" h="325120">
                  <a:moveTo>
                    <a:pt x="153418" y="10159"/>
                  </a:moveTo>
                  <a:lnTo>
                    <a:pt x="141528" y="10159"/>
                  </a:lnTo>
                  <a:lnTo>
                    <a:pt x="141541" y="11429"/>
                  </a:lnTo>
                  <a:lnTo>
                    <a:pt x="142011" y="11429"/>
                  </a:lnTo>
                  <a:lnTo>
                    <a:pt x="142024" y="12699"/>
                  </a:lnTo>
                  <a:lnTo>
                    <a:pt x="142506" y="15239"/>
                  </a:lnTo>
                  <a:lnTo>
                    <a:pt x="154986" y="15239"/>
                  </a:lnTo>
                  <a:lnTo>
                    <a:pt x="155079" y="12699"/>
                  </a:lnTo>
                  <a:lnTo>
                    <a:pt x="153418" y="10159"/>
                  </a:lnTo>
                  <a:close/>
                </a:path>
                <a:path w="155575" h="325120">
                  <a:moveTo>
                    <a:pt x="138887" y="12699"/>
                  </a:moveTo>
                  <a:lnTo>
                    <a:pt x="131203" y="12699"/>
                  </a:lnTo>
                  <a:lnTo>
                    <a:pt x="130759" y="13969"/>
                  </a:lnTo>
                  <a:lnTo>
                    <a:pt x="138899" y="13969"/>
                  </a:lnTo>
                  <a:lnTo>
                    <a:pt x="138887" y="12699"/>
                  </a:lnTo>
                  <a:close/>
                </a:path>
                <a:path w="155575" h="325120">
                  <a:moveTo>
                    <a:pt x="30416" y="2539"/>
                  </a:moveTo>
                  <a:lnTo>
                    <a:pt x="25908" y="2539"/>
                  </a:lnTo>
                  <a:lnTo>
                    <a:pt x="25019" y="3809"/>
                  </a:lnTo>
                  <a:lnTo>
                    <a:pt x="31565" y="3809"/>
                  </a:lnTo>
                  <a:lnTo>
                    <a:pt x="30416" y="2539"/>
                  </a:lnTo>
                  <a:close/>
                </a:path>
              </a:pathLst>
            </a:custGeom>
            <a:solidFill>
              <a:srgbClr val="2D2C27"/>
            </a:solidFill>
          </p:spPr>
          <p:txBody>
            <a:bodyPr wrap="square" lIns="0" tIns="0" rIns="0" bIns="0" rtlCol="0"/>
            <a:lstStyle/>
            <a:p>
              <a:endParaRPr/>
            </a:p>
          </p:txBody>
        </p:sp>
        <p:pic>
          <p:nvPicPr>
            <p:cNvPr id="76" name="object 76"/>
            <p:cNvPicPr/>
            <p:nvPr/>
          </p:nvPicPr>
          <p:blipFill>
            <a:blip r:embed="rId29" cstate="print"/>
            <a:stretch>
              <a:fillRect/>
            </a:stretch>
          </p:blipFill>
          <p:spPr>
            <a:xfrm>
              <a:off x="6278718" y="5815433"/>
              <a:ext cx="364270" cy="276039"/>
            </a:xfrm>
            <a:prstGeom prst="rect">
              <a:avLst/>
            </a:prstGeom>
          </p:spPr>
        </p:pic>
        <p:pic>
          <p:nvPicPr>
            <p:cNvPr id="77" name="object 77"/>
            <p:cNvPicPr/>
            <p:nvPr/>
          </p:nvPicPr>
          <p:blipFill>
            <a:blip r:embed="rId30" cstate="print"/>
            <a:stretch>
              <a:fillRect/>
            </a:stretch>
          </p:blipFill>
          <p:spPr>
            <a:xfrm>
              <a:off x="0" y="2210269"/>
              <a:ext cx="2336785" cy="3169520"/>
            </a:xfrm>
            <a:prstGeom prst="rect">
              <a:avLst/>
            </a:prstGeom>
          </p:spPr>
        </p:pic>
        <p:pic>
          <p:nvPicPr>
            <p:cNvPr id="78" name="object 78"/>
            <p:cNvPicPr/>
            <p:nvPr/>
          </p:nvPicPr>
          <p:blipFill>
            <a:blip r:embed="rId31" cstate="print"/>
            <a:stretch>
              <a:fillRect/>
            </a:stretch>
          </p:blipFill>
          <p:spPr>
            <a:xfrm>
              <a:off x="98856" y="2522715"/>
              <a:ext cx="1702803" cy="2427020"/>
            </a:xfrm>
            <a:prstGeom prst="rect">
              <a:avLst/>
            </a:prstGeom>
          </p:spPr>
        </p:pic>
        <p:pic>
          <p:nvPicPr>
            <p:cNvPr id="79" name="object 79"/>
            <p:cNvPicPr/>
            <p:nvPr/>
          </p:nvPicPr>
          <p:blipFill>
            <a:blip r:embed="rId32" cstate="print"/>
            <a:stretch>
              <a:fillRect/>
            </a:stretch>
          </p:blipFill>
          <p:spPr>
            <a:xfrm>
              <a:off x="808215" y="5933833"/>
              <a:ext cx="1562366" cy="1195654"/>
            </a:xfrm>
            <a:prstGeom prst="rect">
              <a:avLst/>
            </a:prstGeom>
          </p:spPr>
        </p:pic>
        <p:pic>
          <p:nvPicPr>
            <p:cNvPr id="80" name="object 80"/>
            <p:cNvPicPr/>
            <p:nvPr/>
          </p:nvPicPr>
          <p:blipFill>
            <a:blip r:embed="rId33" cstate="print"/>
            <a:stretch>
              <a:fillRect/>
            </a:stretch>
          </p:blipFill>
          <p:spPr>
            <a:xfrm>
              <a:off x="9833064" y="2287714"/>
              <a:ext cx="2358935" cy="3224275"/>
            </a:xfrm>
            <a:prstGeom prst="rect">
              <a:avLst/>
            </a:prstGeom>
          </p:spPr>
        </p:pic>
        <p:pic>
          <p:nvPicPr>
            <p:cNvPr id="81" name="object 81"/>
            <p:cNvPicPr/>
            <p:nvPr/>
          </p:nvPicPr>
          <p:blipFill>
            <a:blip r:embed="rId34" cstate="print"/>
            <a:stretch>
              <a:fillRect/>
            </a:stretch>
          </p:blipFill>
          <p:spPr>
            <a:xfrm>
              <a:off x="10062895" y="2385390"/>
              <a:ext cx="2129104" cy="3028926"/>
            </a:xfrm>
            <a:prstGeom prst="rect">
              <a:avLst/>
            </a:prstGeom>
          </p:spPr>
        </p:pic>
        <p:pic>
          <p:nvPicPr>
            <p:cNvPr id="82" name="object 82"/>
            <p:cNvPicPr/>
            <p:nvPr/>
          </p:nvPicPr>
          <p:blipFill>
            <a:blip r:embed="rId35" cstate="print"/>
            <a:stretch>
              <a:fillRect/>
            </a:stretch>
          </p:blipFill>
          <p:spPr>
            <a:xfrm>
              <a:off x="4746662" y="2254427"/>
              <a:ext cx="2691752" cy="3169524"/>
            </a:xfrm>
            <a:prstGeom prst="rect">
              <a:avLst/>
            </a:prstGeom>
          </p:spPr>
        </p:pic>
        <p:pic>
          <p:nvPicPr>
            <p:cNvPr id="83" name="object 83"/>
            <p:cNvPicPr/>
            <p:nvPr/>
          </p:nvPicPr>
          <p:blipFill>
            <a:blip r:embed="rId36" cstate="print"/>
            <a:stretch>
              <a:fillRect/>
            </a:stretch>
          </p:blipFill>
          <p:spPr>
            <a:xfrm>
              <a:off x="4645062" y="2293708"/>
              <a:ext cx="2958858" cy="2958855"/>
            </a:xfrm>
            <a:prstGeom prst="rect">
              <a:avLst/>
            </a:prstGeom>
          </p:spPr>
        </p:pic>
      </p:grpSp>
      <p:sp>
        <p:nvSpPr>
          <p:cNvPr id="84" name="object 84"/>
          <p:cNvSpPr/>
          <p:nvPr/>
        </p:nvSpPr>
        <p:spPr>
          <a:xfrm>
            <a:off x="0" y="228600"/>
            <a:ext cx="12190730" cy="838200"/>
          </a:xfrm>
          <a:custGeom>
            <a:avLst/>
            <a:gdLst/>
            <a:ahLst/>
            <a:cxnLst/>
            <a:rect l="l" t="t" r="r" b="b"/>
            <a:pathLst>
              <a:path w="12190730" h="838200">
                <a:moveTo>
                  <a:pt x="12190476" y="0"/>
                </a:moveTo>
                <a:lnTo>
                  <a:pt x="0" y="0"/>
                </a:lnTo>
                <a:lnTo>
                  <a:pt x="0" y="838200"/>
                </a:lnTo>
                <a:lnTo>
                  <a:pt x="12190476" y="838200"/>
                </a:lnTo>
                <a:lnTo>
                  <a:pt x="12190476" y="0"/>
                </a:lnTo>
                <a:close/>
              </a:path>
            </a:pathLst>
          </a:custGeom>
          <a:solidFill>
            <a:srgbClr val="F6DE1B"/>
          </a:solidFill>
        </p:spPr>
        <p:txBody>
          <a:bodyPr wrap="square" lIns="0" tIns="0" rIns="0" bIns="0" rtlCol="0"/>
          <a:lstStyle/>
          <a:p>
            <a:endParaRPr/>
          </a:p>
        </p:txBody>
      </p:sp>
      <p:sp>
        <p:nvSpPr>
          <p:cNvPr id="85" name="object 85"/>
          <p:cNvSpPr txBox="1"/>
          <p:nvPr/>
        </p:nvSpPr>
        <p:spPr>
          <a:xfrm>
            <a:off x="5074096" y="275592"/>
            <a:ext cx="2289175" cy="360680"/>
          </a:xfrm>
          <a:prstGeom prst="rect">
            <a:avLst/>
          </a:prstGeom>
        </p:spPr>
        <p:txBody>
          <a:bodyPr vert="horz" wrap="square" lIns="0" tIns="12065" rIns="0" bIns="0" rtlCol="0">
            <a:spAutoFit/>
          </a:bodyPr>
          <a:lstStyle/>
          <a:p>
            <a:pPr marL="25400">
              <a:lnSpc>
                <a:spcPct val="100000"/>
              </a:lnSpc>
              <a:spcBef>
                <a:spcPts val="95"/>
              </a:spcBef>
            </a:pPr>
            <a:r>
              <a:rPr sz="2200" b="1" spc="-30" dirty="0">
                <a:latin typeface="Arial"/>
                <a:cs typeface="Arial"/>
              </a:rPr>
              <a:t>1</a:t>
            </a:r>
            <a:r>
              <a:rPr sz="2400" b="1" spc="-44" baseline="12152" dirty="0">
                <a:latin typeface="Arial"/>
                <a:cs typeface="Arial"/>
              </a:rPr>
              <a:t>st</a:t>
            </a:r>
            <a:r>
              <a:rPr sz="2400" b="1" spc="-112" baseline="12152" dirty="0">
                <a:latin typeface="Arial"/>
                <a:cs typeface="Arial"/>
              </a:rPr>
              <a:t> </a:t>
            </a:r>
            <a:r>
              <a:rPr sz="2200" b="1" spc="-85" dirty="0">
                <a:latin typeface="Arial"/>
                <a:cs typeface="Arial"/>
              </a:rPr>
              <a:t>and</a:t>
            </a:r>
            <a:r>
              <a:rPr sz="2200" b="1" spc="-290" dirty="0">
                <a:latin typeface="Arial"/>
                <a:cs typeface="Arial"/>
              </a:rPr>
              <a:t> </a:t>
            </a:r>
            <a:r>
              <a:rPr sz="2200" b="1" spc="-100" dirty="0">
                <a:latin typeface="Arial"/>
                <a:cs typeface="Arial"/>
              </a:rPr>
              <a:t>Only</a:t>
            </a:r>
            <a:r>
              <a:rPr sz="2200" b="1" spc="-300" dirty="0">
                <a:latin typeface="Arial"/>
                <a:cs typeface="Arial"/>
              </a:rPr>
              <a:t> </a:t>
            </a:r>
            <a:r>
              <a:rPr sz="2200" b="1" spc="-95" dirty="0">
                <a:latin typeface="Arial"/>
                <a:cs typeface="Arial"/>
              </a:rPr>
              <a:t>line</a:t>
            </a:r>
            <a:r>
              <a:rPr sz="2200" b="1" spc="-310" dirty="0">
                <a:latin typeface="Arial"/>
                <a:cs typeface="Arial"/>
              </a:rPr>
              <a:t> </a:t>
            </a:r>
            <a:r>
              <a:rPr sz="2200" b="1" spc="-25" dirty="0">
                <a:latin typeface="Arial"/>
                <a:cs typeface="Arial"/>
              </a:rPr>
              <a:t>of</a:t>
            </a:r>
            <a:endParaRPr sz="2200">
              <a:latin typeface="Arial"/>
              <a:cs typeface="Arial"/>
            </a:endParaRPr>
          </a:p>
        </p:txBody>
      </p:sp>
      <p:sp>
        <p:nvSpPr>
          <p:cNvPr id="86" name="object 86"/>
          <p:cNvSpPr txBox="1">
            <a:spLocks noGrp="1"/>
          </p:cNvSpPr>
          <p:nvPr>
            <p:ph type="title"/>
          </p:nvPr>
        </p:nvSpPr>
        <p:spPr>
          <a:xfrm>
            <a:off x="3252187" y="610849"/>
            <a:ext cx="5927090" cy="391160"/>
          </a:xfrm>
          <a:prstGeom prst="rect">
            <a:avLst/>
          </a:prstGeom>
        </p:spPr>
        <p:txBody>
          <a:bodyPr vert="horz" wrap="square" lIns="0" tIns="12700" rIns="0" bIns="0" rtlCol="0">
            <a:spAutoFit/>
          </a:bodyPr>
          <a:lstStyle/>
          <a:p>
            <a:pPr marL="12700">
              <a:lnSpc>
                <a:spcPct val="100000"/>
              </a:lnSpc>
              <a:spcBef>
                <a:spcPts val="100"/>
              </a:spcBef>
            </a:pPr>
            <a:r>
              <a:rPr sz="2200" i="0" dirty="0">
                <a:latin typeface="Arial"/>
                <a:cs typeface="Arial"/>
              </a:rPr>
              <a:t>ORGANIC</a:t>
            </a:r>
            <a:r>
              <a:rPr sz="2200" i="0" spc="-45" dirty="0">
                <a:latin typeface="Arial"/>
                <a:cs typeface="Arial"/>
              </a:rPr>
              <a:t> </a:t>
            </a:r>
            <a:r>
              <a:rPr sz="2200" i="0" dirty="0">
                <a:latin typeface="Arial"/>
                <a:cs typeface="Arial"/>
              </a:rPr>
              <a:t>SEASONED</a:t>
            </a:r>
            <a:r>
              <a:rPr sz="2200" i="0" spc="-50" dirty="0">
                <a:latin typeface="Arial"/>
                <a:cs typeface="Arial"/>
              </a:rPr>
              <a:t> </a:t>
            </a:r>
            <a:r>
              <a:rPr sz="2200" i="0" dirty="0">
                <a:latin typeface="Arial"/>
                <a:cs typeface="Arial"/>
              </a:rPr>
              <a:t>BEANS in</a:t>
            </a:r>
            <a:r>
              <a:rPr sz="2200" i="0" spc="-150" dirty="0">
                <a:latin typeface="Arial"/>
                <a:cs typeface="Arial"/>
              </a:rPr>
              <a:t> </a:t>
            </a:r>
            <a:r>
              <a:rPr sz="2200" i="0" spc="-10" dirty="0">
                <a:latin typeface="Arial"/>
                <a:cs typeface="Arial"/>
              </a:rPr>
              <a:t>POUCHES</a:t>
            </a:r>
            <a:r>
              <a:rPr i="0" spc="-10" dirty="0">
                <a:latin typeface="Arial"/>
                <a:cs typeface="Arial"/>
              </a:rPr>
              <a:t>!</a:t>
            </a:r>
            <a:endParaRPr sz="22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779196" y="6459312"/>
            <a:ext cx="133985" cy="141605"/>
          </a:xfrm>
          <a:prstGeom prst="rect">
            <a:avLst/>
          </a:prstGeom>
        </p:spPr>
        <p:txBody>
          <a:bodyPr vert="horz" wrap="square" lIns="0" tIns="0" rIns="0" bIns="0" rtlCol="0">
            <a:spAutoFit/>
          </a:bodyPr>
          <a:lstStyle/>
          <a:p>
            <a:pPr>
              <a:lnSpc>
                <a:spcPts val="1100"/>
              </a:lnSpc>
            </a:pPr>
            <a:r>
              <a:rPr sz="1000" b="1" spc="-60" dirty="0">
                <a:solidFill>
                  <a:srgbClr val="BDBDBD"/>
                </a:solidFill>
                <a:latin typeface="Arial"/>
                <a:cs typeface="Arial"/>
              </a:rPr>
              <a:t>13</a:t>
            </a:r>
            <a:endParaRPr sz="1000">
              <a:latin typeface="Arial"/>
              <a:cs typeface="Arial"/>
            </a:endParaRPr>
          </a:p>
        </p:txBody>
      </p:sp>
      <p:pic>
        <p:nvPicPr>
          <p:cNvPr id="3" name="object 3"/>
          <p:cNvPicPr/>
          <p:nvPr/>
        </p:nvPicPr>
        <p:blipFill>
          <a:blip r:embed="rId2" cstate="print"/>
          <a:stretch>
            <a:fillRect/>
          </a:stretch>
        </p:blipFill>
        <p:spPr>
          <a:xfrm>
            <a:off x="10668000" y="76200"/>
            <a:ext cx="1261871" cy="623303"/>
          </a:xfrm>
          <a:prstGeom prst="rect">
            <a:avLst/>
          </a:prstGeom>
        </p:spPr>
      </p:pic>
      <p:grpSp>
        <p:nvGrpSpPr>
          <p:cNvPr id="4" name="object 4"/>
          <p:cNvGrpSpPr/>
          <p:nvPr/>
        </p:nvGrpSpPr>
        <p:grpSpPr>
          <a:xfrm>
            <a:off x="643140" y="193548"/>
            <a:ext cx="10396855" cy="6792595"/>
            <a:chOff x="643140" y="193548"/>
            <a:chExt cx="10396855" cy="6792595"/>
          </a:xfrm>
        </p:grpSpPr>
        <p:pic>
          <p:nvPicPr>
            <p:cNvPr id="5" name="object 5"/>
            <p:cNvPicPr/>
            <p:nvPr/>
          </p:nvPicPr>
          <p:blipFill>
            <a:blip r:embed="rId3" cstate="print"/>
            <a:stretch>
              <a:fillRect/>
            </a:stretch>
          </p:blipFill>
          <p:spPr>
            <a:xfrm>
              <a:off x="643140" y="193548"/>
              <a:ext cx="8805659" cy="6792467"/>
            </a:xfrm>
            <a:prstGeom prst="rect">
              <a:avLst/>
            </a:prstGeom>
          </p:spPr>
        </p:pic>
        <p:pic>
          <p:nvPicPr>
            <p:cNvPr id="6" name="object 6"/>
            <p:cNvPicPr/>
            <p:nvPr/>
          </p:nvPicPr>
          <p:blipFill>
            <a:blip r:embed="rId4" cstate="print"/>
            <a:stretch>
              <a:fillRect/>
            </a:stretch>
          </p:blipFill>
          <p:spPr>
            <a:xfrm>
              <a:off x="9240012" y="2438400"/>
              <a:ext cx="1674875" cy="1091183"/>
            </a:xfrm>
            <a:prstGeom prst="rect">
              <a:avLst/>
            </a:prstGeom>
          </p:spPr>
        </p:pic>
        <p:pic>
          <p:nvPicPr>
            <p:cNvPr id="7" name="object 7"/>
            <p:cNvPicPr/>
            <p:nvPr/>
          </p:nvPicPr>
          <p:blipFill>
            <a:blip r:embed="rId5" cstate="print"/>
            <a:stretch>
              <a:fillRect/>
            </a:stretch>
          </p:blipFill>
          <p:spPr>
            <a:xfrm>
              <a:off x="9182100" y="6163055"/>
              <a:ext cx="1179575" cy="725423"/>
            </a:xfrm>
            <a:prstGeom prst="rect">
              <a:avLst/>
            </a:prstGeom>
          </p:spPr>
        </p:pic>
        <p:pic>
          <p:nvPicPr>
            <p:cNvPr id="8" name="object 8"/>
            <p:cNvPicPr/>
            <p:nvPr/>
          </p:nvPicPr>
          <p:blipFill>
            <a:blip r:embed="rId6" cstate="print"/>
            <a:stretch>
              <a:fillRect/>
            </a:stretch>
          </p:blipFill>
          <p:spPr>
            <a:xfrm>
              <a:off x="9319259" y="3579876"/>
              <a:ext cx="1479803" cy="1107947"/>
            </a:xfrm>
            <a:prstGeom prst="rect">
              <a:avLst/>
            </a:prstGeom>
          </p:spPr>
        </p:pic>
        <p:pic>
          <p:nvPicPr>
            <p:cNvPr id="9" name="object 9"/>
            <p:cNvPicPr/>
            <p:nvPr/>
          </p:nvPicPr>
          <p:blipFill>
            <a:blip r:embed="rId7" cstate="print"/>
            <a:stretch>
              <a:fillRect/>
            </a:stretch>
          </p:blipFill>
          <p:spPr>
            <a:xfrm>
              <a:off x="9887712" y="4651247"/>
              <a:ext cx="1152143" cy="1136903"/>
            </a:xfrm>
            <a:prstGeom prst="rect">
              <a:avLst/>
            </a:prstGeom>
          </p:spPr>
        </p:pic>
        <p:pic>
          <p:nvPicPr>
            <p:cNvPr id="10" name="object 10"/>
            <p:cNvPicPr/>
            <p:nvPr/>
          </p:nvPicPr>
          <p:blipFill>
            <a:blip r:embed="rId8" cstate="print"/>
            <a:stretch>
              <a:fillRect/>
            </a:stretch>
          </p:blipFill>
          <p:spPr>
            <a:xfrm>
              <a:off x="5029200" y="1371600"/>
              <a:ext cx="1379219" cy="768095"/>
            </a:xfrm>
            <a:prstGeom prst="rect">
              <a:avLst/>
            </a:prstGeom>
          </p:spPr>
        </p:pic>
        <p:sp>
          <p:nvSpPr>
            <p:cNvPr id="11" name="object 11"/>
            <p:cNvSpPr/>
            <p:nvPr/>
          </p:nvSpPr>
          <p:spPr>
            <a:xfrm>
              <a:off x="1159763" y="926591"/>
              <a:ext cx="3886200" cy="368935"/>
            </a:xfrm>
            <a:custGeom>
              <a:avLst/>
              <a:gdLst/>
              <a:ahLst/>
              <a:cxnLst/>
              <a:rect l="l" t="t" r="r" b="b"/>
              <a:pathLst>
                <a:path w="3886200" h="368934">
                  <a:moveTo>
                    <a:pt x="3886200" y="0"/>
                  </a:moveTo>
                  <a:lnTo>
                    <a:pt x="0" y="0"/>
                  </a:lnTo>
                  <a:lnTo>
                    <a:pt x="0" y="368808"/>
                  </a:lnTo>
                  <a:lnTo>
                    <a:pt x="3886200" y="368808"/>
                  </a:lnTo>
                  <a:lnTo>
                    <a:pt x="3886200" y="0"/>
                  </a:lnTo>
                  <a:close/>
                </a:path>
              </a:pathLst>
            </a:custGeom>
            <a:solidFill>
              <a:srgbClr val="FFFFFF"/>
            </a:solidFill>
          </p:spPr>
          <p:txBody>
            <a:bodyPr wrap="square" lIns="0" tIns="0" rIns="0" bIns="0" rtlCol="0"/>
            <a:lstStyle/>
            <a:p>
              <a:endParaRPr/>
            </a:p>
          </p:txBody>
        </p:sp>
      </p:grpSp>
      <p:sp>
        <p:nvSpPr>
          <p:cNvPr id="12" name="object 12"/>
          <p:cNvSpPr txBox="1"/>
          <p:nvPr/>
        </p:nvSpPr>
        <p:spPr>
          <a:xfrm>
            <a:off x="1213230" y="953579"/>
            <a:ext cx="3503295" cy="299720"/>
          </a:xfrm>
          <a:prstGeom prst="rect">
            <a:avLst/>
          </a:prstGeom>
        </p:spPr>
        <p:txBody>
          <a:bodyPr vert="horz" wrap="square" lIns="0" tIns="12700" rIns="0" bIns="0" rtlCol="0">
            <a:spAutoFit/>
          </a:bodyPr>
          <a:lstStyle/>
          <a:p>
            <a:pPr marL="38100">
              <a:lnSpc>
                <a:spcPct val="100000"/>
              </a:lnSpc>
              <a:spcBef>
                <a:spcPts val="100"/>
              </a:spcBef>
            </a:pPr>
            <a:r>
              <a:rPr sz="1800" b="1" u="heavy" dirty="0">
                <a:uFill>
                  <a:solidFill>
                    <a:srgbClr val="000000"/>
                  </a:solidFill>
                </a:uFill>
                <a:latin typeface="Arial"/>
                <a:cs typeface="Arial"/>
              </a:rPr>
              <a:t>7,000</a:t>
            </a:r>
            <a:r>
              <a:rPr sz="1800" b="1" u="heavy" spc="-40" dirty="0">
                <a:uFill>
                  <a:solidFill>
                    <a:srgbClr val="000000"/>
                  </a:solidFill>
                </a:uFill>
                <a:latin typeface="Arial"/>
                <a:cs typeface="Arial"/>
              </a:rPr>
              <a:t> </a:t>
            </a:r>
            <a:r>
              <a:rPr sz="1800" b="1" u="heavy" dirty="0">
                <a:uFill>
                  <a:solidFill>
                    <a:srgbClr val="000000"/>
                  </a:solidFill>
                </a:uFill>
                <a:latin typeface="Arial"/>
                <a:cs typeface="Arial"/>
              </a:rPr>
              <a:t>Grocery</a:t>
            </a:r>
            <a:r>
              <a:rPr sz="1800" b="1" u="heavy" spc="-40" dirty="0">
                <a:uFill>
                  <a:solidFill>
                    <a:srgbClr val="000000"/>
                  </a:solidFill>
                </a:uFill>
                <a:latin typeface="Arial"/>
                <a:cs typeface="Arial"/>
              </a:rPr>
              <a:t> </a:t>
            </a:r>
            <a:r>
              <a:rPr sz="1800" b="1" u="heavy" dirty="0">
                <a:uFill>
                  <a:solidFill>
                    <a:srgbClr val="000000"/>
                  </a:solidFill>
                </a:uFill>
                <a:latin typeface="Arial"/>
                <a:cs typeface="Arial"/>
              </a:rPr>
              <a:t>Stores</a:t>
            </a:r>
            <a:r>
              <a:rPr sz="1800" b="1" u="heavy" spc="-25" dirty="0">
                <a:uFill>
                  <a:solidFill>
                    <a:srgbClr val="000000"/>
                  </a:solidFill>
                </a:uFill>
                <a:latin typeface="Arial"/>
                <a:cs typeface="Arial"/>
              </a:rPr>
              <a:t> </a:t>
            </a:r>
            <a:r>
              <a:rPr sz="1800" b="1" u="heavy" dirty="0">
                <a:uFill>
                  <a:solidFill>
                    <a:srgbClr val="000000"/>
                  </a:solidFill>
                </a:uFill>
                <a:latin typeface="Arial"/>
                <a:cs typeface="Arial"/>
              </a:rPr>
              <a:t>in</a:t>
            </a:r>
            <a:r>
              <a:rPr sz="1800" b="1" u="heavy" spc="-40" dirty="0">
                <a:uFill>
                  <a:solidFill>
                    <a:srgbClr val="000000"/>
                  </a:solidFill>
                </a:uFill>
                <a:latin typeface="Arial"/>
                <a:cs typeface="Arial"/>
              </a:rPr>
              <a:t> </a:t>
            </a:r>
            <a:r>
              <a:rPr sz="1800" b="1" u="heavy" dirty="0">
                <a:uFill>
                  <a:solidFill>
                    <a:srgbClr val="000000"/>
                  </a:solidFill>
                </a:uFill>
                <a:latin typeface="Arial"/>
                <a:cs typeface="Arial"/>
              </a:rPr>
              <a:t>1</a:t>
            </a:r>
            <a:r>
              <a:rPr sz="1800" b="1" u="heavy" baseline="25462" dirty="0">
                <a:uFill>
                  <a:solidFill>
                    <a:srgbClr val="000000"/>
                  </a:solidFill>
                </a:uFill>
                <a:latin typeface="Arial"/>
                <a:cs typeface="Arial"/>
              </a:rPr>
              <a:t>st</a:t>
            </a:r>
            <a:r>
              <a:rPr sz="1800" b="1" u="heavy" spc="202" baseline="25462" dirty="0">
                <a:uFill>
                  <a:solidFill>
                    <a:srgbClr val="000000"/>
                  </a:solidFill>
                </a:uFill>
                <a:latin typeface="Arial"/>
                <a:cs typeface="Arial"/>
              </a:rPr>
              <a:t> </a:t>
            </a:r>
            <a:r>
              <a:rPr sz="1800" b="1" u="heavy" spc="-20" dirty="0">
                <a:uFill>
                  <a:solidFill>
                    <a:srgbClr val="000000"/>
                  </a:solidFill>
                </a:uFill>
                <a:latin typeface="Arial"/>
                <a:cs typeface="Arial"/>
              </a:rPr>
              <a:t>Year</a:t>
            </a:r>
            <a:endParaRPr sz="1800">
              <a:latin typeface="Arial"/>
              <a:cs typeface="Arial"/>
            </a:endParaRPr>
          </a:p>
        </p:txBody>
      </p:sp>
      <p:grpSp>
        <p:nvGrpSpPr>
          <p:cNvPr id="13" name="object 13"/>
          <p:cNvGrpSpPr/>
          <p:nvPr/>
        </p:nvGrpSpPr>
        <p:grpSpPr>
          <a:xfrm>
            <a:off x="1448561" y="1589532"/>
            <a:ext cx="9981565" cy="5650230"/>
            <a:chOff x="1448561" y="1589532"/>
            <a:chExt cx="9981565" cy="5650230"/>
          </a:xfrm>
        </p:grpSpPr>
        <p:sp>
          <p:nvSpPr>
            <p:cNvPr id="14" name="object 14"/>
            <p:cNvSpPr/>
            <p:nvPr/>
          </p:nvSpPr>
          <p:spPr>
            <a:xfrm>
              <a:off x="1448561" y="6614921"/>
              <a:ext cx="2667000" cy="624840"/>
            </a:xfrm>
            <a:custGeom>
              <a:avLst/>
              <a:gdLst/>
              <a:ahLst/>
              <a:cxnLst/>
              <a:rect l="l" t="t" r="r" b="b"/>
              <a:pathLst>
                <a:path w="2667000" h="624840">
                  <a:moveTo>
                    <a:pt x="2667000" y="0"/>
                  </a:moveTo>
                  <a:lnTo>
                    <a:pt x="0" y="0"/>
                  </a:lnTo>
                  <a:lnTo>
                    <a:pt x="0" y="624839"/>
                  </a:lnTo>
                  <a:lnTo>
                    <a:pt x="2667000" y="624839"/>
                  </a:lnTo>
                  <a:lnTo>
                    <a:pt x="2667000" y="0"/>
                  </a:lnTo>
                  <a:close/>
                </a:path>
              </a:pathLst>
            </a:custGeom>
            <a:solidFill>
              <a:srgbClr val="FFFFFF"/>
            </a:solidFill>
          </p:spPr>
          <p:txBody>
            <a:bodyPr wrap="square" lIns="0" tIns="0" rIns="0" bIns="0" rtlCol="0"/>
            <a:lstStyle/>
            <a:p>
              <a:endParaRPr/>
            </a:p>
          </p:txBody>
        </p:sp>
        <p:pic>
          <p:nvPicPr>
            <p:cNvPr id="15" name="object 15"/>
            <p:cNvPicPr/>
            <p:nvPr/>
          </p:nvPicPr>
          <p:blipFill>
            <a:blip r:embed="rId9" cstate="print"/>
            <a:stretch>
              <a:fillRect/>
            </a:stretch>
          </p:blipFill>
          <p:spPr>
            <a:xfrm>
              <a:off x="9421368" y="1589532"/>
              <a:ext cx="2008631" cy="536447"/>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93775"/>
            <a:ext cx="8229600" cy="9681845"/>
          </a:xfrm>
          <a:custGeom>
            <a:avLst/>
            <a:gdLst/>
            <a:ahLst/>
            <a:cxnLst/>
            <a:rect l="l" t="t" r="r" b="b"/>
            <a:pathLst>
              <a:path w="8229600" h="9681845">
                <a:moveTo>
                  <a:pt x="0" y="9681836"/>
                </a:moveTo>
                <a:lnTo>
                  <a:pt x="8229600" y="9681836"/>
                </a:lnTo>
                <a:lnTo>
                  <a:pt x="8229600" y="0"/>
                </a:lnTo>
                <a:lnTo>
                  <a:pt x="0" y="0"/>
                </a:lnTo>
                <a:lnTo>
                  <a:pt x="0" y="9681836"/>
                </a:lnTo>
                <a:close/>
              </a:path>
            </a:pathLst>
          </a:custGeom>
          <a:solidFill>
            <a:srgbClr val="F3E8D5"/>
          </a:solidFill>
        </p:spPr>
        <p:txBody>
          <a:bodyPr wrap="square" lIns="0" tIns="0" rIns="0" bIns="0" rtlCol="0"/>
          <a:lstStyle/>
          <a:p>
            <a:endParaRPr/>
          </a:p>
        </p:txBody>
      </p:sp>
      <p:grpSp>
        <p:nvGrpSpPr>
          <p:cNvPr id="3" name="object 3"/>
          <p:cNvGrpSpPr/>
          <p:nvPr/>
        </p:nvGrpSpPr>
        <p:grpSpPr>
          <a:xfrm>
            <a:off x="0" y="152"/>
            <a:ext cx="8229600" cy="988060"/>
            <a:chOff x="0" y="152"/>
            <a:chExt cx="8229600" cy="988060"/>
          </a:xfrm>
        </p:grpSpPr>
        <p:sp>
          <p:nvSpPr>
            <p:cNvPr id="4" name="object 4"/>
            <p:cNvSpPr/>
            <p:nvPr/>
          </p:nvSpPr>
          <p:spPr>
            <a:xfrm>
              <a:off x="0" y="152"/>
              <a:ext cx="8229600" cy="198120"/>
            </a:xfrm>
            <a:custGeom>
              <a:avLst/>
              <a:gdLst/>
              <a:ahLst/>
              <a:cxnLst/>
              <a:rect l="l" t="t" r="r" b="b"/>
              <a:pathLst>
                <a:path w="8229600" h="198120">
                  <a:moveTo>
                    <a:pt x="0" y="198081"/>
                  </a:moveTo>
                  <a:lnTo>
                    <a:pt x="8229600" y="198081"/>
                  </a:lnTo>
                  <a:lnTo>
                    <a:pt x="8229600" y="0"/>
                  </a:lnTo>
                  <a:lnTo>
                    <a:pt x="0" y="0"/>
                  </a:lnTo>
                  <a:lnTo>
                    <a:pt x="0" y="198081"/>
                  </a:lnTo>
                  <a:close/>
                </a:path>
              </a:pathLst>
            </a:custGeom>
            <a:solidFill>
              <a:srgbClr val="F3E8D5"/>
            </a:solidFill>
          </p:spPr>
          <p:txBody>
            <a:bodyPr wrap="square" lIns="0" tIns="0" rIns="0" bIns="0" rtlCol="0"/>
            <a:lstStyle/>
            <a:p>
              <a:endParaRPr/>
            </a:p>
          </p:txBody>
        </p:sp>
        <p:pic>
          <p:nvPicPr>
            <p:cNvPr id="5" name="object 5"/>
            <p:cNvPicPr/>
            <p:nvPr/>
          </p:nvPicPr>
          <p:blipFill>
            <a:blip r:embed="rId3" cstate="print"/>
            <a:stretch>
              <a:fillRect/>
            </a:stretch>
          </p:blipFill>
          <p:spPr>
            <a:xfrm>
              <a:off x="6147932" y="230498"/>
              <a:ext cx="260438" cy="624840"/>
            </a:xfrm>
            <a:prstGeom prst="rect">
              <a:avLst/>
            </a:prstGeom>
          </p:spPr>
        </p:pic>
        <p:pic>
          <p:nvPicPr>
            <p:cNvPr id="6" name="object 6"/>
            <p:cNvPicPr/>
            <p:nvPr/>
          </p:nvPicPr>
          <p:blipFill>
            <a:blip r:embed="rId4" cstate="print"/>
            <a:stretch>
              <a:fillRect/>
            </a:stretch>
          </p:blipFill>
          <p:spPr>
            <a:xfrm>
              <a:off x="6434301" y="124959"/>
              <a:ext cx="1600961" cy="862998"/>
            </a:xfrm>
            <a:prstGeom prst="rect">
              <a:avLst/>
            </a:prstGeom>
          </p:spPr>
        </p:pic>
      </p:grpSp>
      <p:sp>
        <p:nvSpPr>
          <p:cNvPr id="7" name="object 7"/>
          <p:cNvSpPr txBox="1"/>
          <p:nvPr/>
        </p:nvSpPr>
        <p:spPr>
          <a:xfrm>
            <a:off x="206909" y="5267381"/>
            <a:ext cx="3622040" cy="1983105"/>
          </a:xfrm>
          <a:prstGeom prst="rect">
            <a:avLst/>
          </a:prstGeom>
        </p:spPr>
        <p:txBody>
          <a:bodyPr vert="horz" wrap="square" lIns="0" tIns="92075" rIns="0" bIns="0" rtlCol="0">
            <a:spAutoFit/>
          </a:bodyPr>
          <a:lstStyle/>
          <a:p>
            <a:pPr marL="86360">
              <a:lnSpc>
                <a:spcPct val="100000"/>
              </a:lnSpc>
              <a:spcBef>
                <a:spcPts val="725"/>
              </a:spcBef>
            </a:pPr>
            <a:r>
              <a:rPr sz="1300" spc="-55" dirty="0">
                <a:solidFill>
                  <a:srgbClr val="3E4540"/>
                </a:solidFill>
                <a:latin typeface="Arial Black"/>
                <a:cs typeface="Arial Black"/>
              </a:rPr>
              <a:t>Product</a:t>
            </a:r>
            <a:r>
              <a:rPr sz="1300" spc="-80" dirty="0">
                <a:solidFill>
                  <a:srgbClr val="3E4540"/>
                </a:solidFill>
                <a:latin typeface="Arial Black"/>
                <a:cs typeface="Arial Black"/>
              </a:rPr>
              <a:t> </a:t>
            </a:r>
            <a:r>
              <a:rPr sz="1300" spc="-10" dirty="0">
                <a:solidFill>
                  <a:srgbClr val="3E4540"/>
                </a:solidFill>
                <a:latin typeface="Arial Black"/>
                <a:cs typeface="Arial Black"/>
              </a:rPr>
              <a:t>Information</a:t>
            </a:r>
            <a:endParaRPr sz="1300">
              <a:latin typeface="Arial Black"/>
              <a:cs typeface="Arial Black"/>
            </a:endParaRPr>
          </a:p>
          <a:p>
            <a:pPr marL="175260" indent="-89535">
              <a:lnSpc>
                <a:spcPct val="100000"/>
              </a:lnSpc>
              <a:spcBef>
                <a:spcPts val="630"/>
              </a:spcBef>
              <a:buChar char="•"/>
              <a:tabLst>
                <a:tab pos="175895" algn="l"/>
              </a:tabLst>
            </a:pPr>
            <a:r>
              <a:rPr sz="1300" spc="50" dirty="0">
                <a:solidFill>
                  <a:srgbClr val="3E4540"/>
                </a:solidFill>
                <a:latin typeface="Lucida Sans Unicode"/>
                <a:cs typeface="Lucida Sans Unicode"/>
              </a:rPr>
              <a:t>Net</a:t>
            </a:r>
            <a:r>
              <a:rPr sz="1300" spc="-75" dirty="0">
                <a:solidFill>
                  <a:srgbClr val="3E4540"/>
                </a:solidFill>
                <a:latin typeface="Lucida Sans Unicode"/>
                <a:cs typeface="Lucida Sans Unicode"/>
              </a:rPr>
              <a:t> </a:t>
            </a:r>
            <a:r>
              <a:rPr sz="1300" spc="180" dirty="0">
                <a:solidFill>
                  <a:srgbClr val="3E4540"/>
                </a:solidFill>
                <a:latin typeface="Lucida Sans Unicode"/>
                <a:cs typeface="Lucida Sans Unicode"/>
              </a:rPr>
              <a:t>Wt</a:t>
            </a:r>
            <a:r>
              <a:rPr sz="1300" spc="-70" dirty="0">
                <a:solidFill>
                  <a:srgbClr val="3E4540"/>
                </a:solidFill>
                <a:latin typeface="Lucida Sans Unicode"/>
                <a:cs typeface="Lucida Sans Unicode"/>
              </a:rPr>
              <a:t> </a:t>
            </a:r>
            <a:r>
              <a:rPr sz="1300" spc="-125" dirty="0">
                <a:solidFill>
                  <a:srgbClr val="3E4540"/>
                </a:solidFill>
                <a:latin typeface="Lucida Sans Unicode"/>
                <a:cs typeface="Lucida Sans Unicode"/>
              </a:rPr>
              <a:t>:</a:t>
            </a:r>
            <a:r>
              <a:rPr sz="1300" spc="-75" dirty="0">
                <a:solidFill>
                  <a:srgbClr val="3E4540"/>
                </a:solidFill>
                <a:latin typeface="Lucida Sans Unicode"/>
                <a:cs typeface="Lucida Sans Unicode"/>
              </a:rPr>
              <a:t> </a:t>
            </a:r>
            <a:r>
              <a:rPr sz="1300" spc="-120" dirty="0">
                <a:solidFill>
                  <a:srgbClr val="3E4540"/>
                </a:solidFill>
                <a:latin typeface="Lucida Sans Unicode"/>
                <a:cs typeface="Lucida Sans Unicode"/>
              </a:rPr>
              <a:t>10oz</a:t>
            </a:r>
            <a:r>
              <a:rPr sz="1300" spc="-70" dirty="0">
                <a:solidFill>
                  <a:srgbClr val="3E4540"/>
                </a:solidFill>
                <a:latin typeface="Lucida Sans Unicode"/>
                <a:cs typeface="Lucida Sans Unicode"/>
              </a:rPr>
              <a:t> </a:t>
            </a:r>
            <a:r>
              <a:rPr sz="1300" dirty="0">
                <a:solidFill>
                  <a:srgbClr val="3E4540"/>
                </a:solidFill>
                <a:latin typeface="Lucida Sans Unicode"/>
                <a:cs typeface="Lucida Sans Unicode"/>
              </a:rPr>
              <a:t>per</a:t>
            </a:r>
            <a:r>
              <a:rPr sz="1300" spc="-75" dirty="0">
                <a:solidFill>
                  <a:srgbClr val="3E4540"/>
                </a:solidFill>
                <a:latin typeface="Lucida Sans Unicode"/>
                <a:cs typeface="Lucida Sans Unicode"/>
              </a:rPr>
              <a:t> </a:t>
            </a:r>
            <a:r>
              <a:rPr sz="1300" dirty="0">
                <a:solidFill>
                  <a:srgbClr val="3E4540"/>
                </a:solidFill>
                <a:latin typeface="Lucida Sans Unicode"/>
                <a:cs typeface="Lucida Sans Unicode"/>
              </a:rPr>
              <a:t>pouch</a:t>
            </a:r>
            <a:r>
              <a:rPr sz="1300" spc="-70" dirty="0">
                <a:solidFill>
                  <a:srgbClr val="3E4540"/>
                </a:solidFill>
                <a:latin typeface="Lucida Sans Unicode"/>
                <a:cs typeface="Lucida Sans Unicode"/>
              </a:rPr>
              <a:t> </a:t>
            </a:r>
            <a:r>
              <a:rPr sz="1300" spc="-30" dirty="0">
                <a:solidFill>
                  <a:srgbClr val="3E4540"/>
                </a:solidFill>
                <a:latin typeface="Lucida Sans Unicode"/>
                <a:cs typeface="Lucida Sans Unicode"/>
              </a:rPr>
              <a:t>(6</a:t>
            </a:r>
            <a:r>
              <a:rPr sz="1300" spc="-70" dirty="0">
                <a:solidFill>
                  <a:srgbClr val="3E4540"/>
                </a:solidFill>
                <a:latin typeface="Lucida Sans Unicode"/>
                <a:cs typeface="Lucida Sans Unicode"/>
              </a:rPr>
              <a:t> </a:t>
            </a:r>
            <a:r>
              <a:rPr sz="1300" spc="-10" dirty="0">
                <a:solidFill>
                  <a:srgbClr val="3E4540"/>
                </a:solidFill>
                <a:latin typeface="Lucida Sans Unicode"/>
                <a:cs typeface="Lucida Sans Unicode"/>
              </a:rPr>
              <a:t>pack)</a:t>
            </a:r>
            <a:endParaRPr sz="1300">
              <a:latin typeface="Lucida Sans Unicode"/>
              <a:cs typeface="Lucida Sans Unicode"/>
            </a:endParaRPr>
          </a:p>
          <a:p>
            <a:pPr>
              <a:lnSpc>
                <a:spcPct val="100000"/>
              </a:lnSpc>
              <a:spcBef>
                <a:spcPts val="40"/>
              </a:spcBef>
            </a:pPr>
            <a:endParaRPr sz="1450">
              <a:latin typeface="Lucida Sans Unicode"/>
              <a:cs typeface="Lucida Sans Unicode"/>
            </a:endParaRPr>
          </a:p>
          <a:p>
            <a:pPr marL="78740">
              <a:lnSpc>
                <a:spcPct val="100000"/>
              </a:lnSpc>
            </a:pPr>
            <a:r>
              <a:rPr sz="1300" spc="-10" dirty="0">
                <a:solidFill>
                  <a:srgbClr val="3E4540"/>
                </a:solidFill>
                <a:latin typeface="Arial Black"/>
                <a:cs typeface="Arial Black"/>
              </a:rPr>
              <a:t>Specifications</a:t>
            </a:r>
            <a:endParaRPr sz="1300">
              <a:latin typeface="Arial Black"/>
              <a:cs typeface="Arial Black"/>
            </a:endParaRPr>
          </a:p>
          <a:p>
            <a:pPr marL="101600" indent="-89535">
              <a:lnSpc>
                <a:spcPts val="1530"/>
              </a:lnSpc>
              <a:spcBef>
                <a:spcPts val="1150"/>
              </a:spcBef>
              <a:buChar char="•"/>
              <a:tabLst>
                <a:tab pos="102235" algn="l"/>
              </a:tabLst>
            </a:pPr>
            <a:r>
              <a:rPr sz="1300" dirty="0">
                <a:solidFill>
                  <a:srgbClr val="3E4540"/>
                </a:solidFill>
                <a:latin typeface="Lucida Sans Unicode"/>
                <a:cs typeface="Lucida Sans Unicode"/>
              </a:rPr>
              <a:t>Shelf</a:t>
            </a:r>
            <a:r>
              <a:rPr sz="1300" spc="-50" dirty="0">
                <a:solidFill>
                  <a:srgbClr val="3E4540"/>
                </a:solidFill>
                <a:latin typeface="Lucida Sans Unicode"/>
                <a:cs typeface="Lucida Sans Unicode"/>
              </a:rPr>
              <a:t> </a:t>
            </a:r>
            <a:r>
              <a:rPr sz="1300" dirty="0">
                <a:solidFill>
                  <a:srgbClr val="3E4540"/>
                </a:solidFill>
                <a:latin typeface="Lucida Sans Unicode"/>
                <a:cs typeface="Lucida Sans Unicode"/>
              </a:rPr>
              <a:t>Life</a:t>
            </a:r>
            <a:r>
              <a:rPr sz="1300" spc="-50" dirty="0">
                <a:solidFill>
                  <a:srgbClr val="3E4540"/>
                </a:solidFill>
                <a:latin typeface="Lucida Sans Unicode"/>
                <a:cs typeface="Lucida Sans Unicode"/>
              </a:rPr>
              <a:t> </a:t>
            </a:r>
            <a:r>
              <a:rPr sz="1300" spc="-125" dirty="0">
                <a:solidFill>
                  <a:srgbClr val="3E4540"/>
                </a:solidFill>
                <a:latin typeface="Lucida Sans Unicode"/>
                <a:cs typeface="Lucida Sans Unicode"/>
              </a:rPr>
              <a:t>:</a:t>
            </a:r>
            <a:r>
              <a:rPr sz="1300" spc="-50" dirty="0">
                <a:solidFill>
                  <a:srgbClr val="3E4540"/>
                </a:solidFill>
                <a:latin typeface="Lucida Sans Unicode"/>
                <a:cs typeface="Lucida Sans Unicode"/>
              </a:rPr>
              <a:t> </a:t>
            </a:r>
            <a:r>
              <a:rPr sz="1300" spc="-235" dirty="0">
                <a:solidFill>
                  <a:srgbClr val="3E4540"/>
                </a:solidFill>
                <a:latin typeface="Lucida Sans Unicode"/>
                <a:cs typeface="Lucida Sans Unicode"/>
              </a:rPr>
              <a:t>12</a:t>
            </a:r>
            <a:r>
              <a:rPr sz="1300" spc="-50" dirty="0">
                <a:solidFill>
                  <a:srgbClr val="3E4540"/>
                </a:solidFill>
                <a:latin typeface="Lucida Sans Unicode"/>
                <a:cs typeface="Lucida Sans Unicode"/>
              </a:rPr>
              <a:t> </a:t>
            </a:r>
            <a:r>
              <a:rPr sz="1300" dirty="0">
                <a:solidFill>
                  <a:srgbClr val="3E4540"/>
                </a:solidFill>
                <a:latin typeface="Lucida Sans Unicode"/>
                <a:cs typeface="Lucida Sans Unicode"/>
              </a:rPr>
              <a:t>months</a:t>
            </a:r>
            <a:r>
              <a:rPr sz="1300" spc="-50" dirty="0">
                <a:solidFill>
                  <a:srgbClr val="3E4540"/>
                </a:solidFill>
                <a:latin typeface="Lucida Sans Unicode"/>
                <a:cs typeface="Lucida Sans Unicode"/>
              </a:rPr>
              <a:t> </a:t>
            </a:r>
            <a:r>
              <a:rPr sz="1300" spc="-10" dirty="0">
                <a:solidFill>
                  <a:srgbClr val="3E4540"/>
                </a:solidFill>
                <a:latin typeface="Lucida Sans Unicode"/>
                <a:cs typeface="Lucida Sans Unicode"/>
              </a:rPr>
              <a:t>guaranteed</a:t>
            </a:r>
            <a:endParaRPr sz="1300">
              <a:latin typeface="Lucida Sans Unicode"/>
              <a:cs typeface="Lucida Sans Unicode"/>
            </a:endParaRPr>
          </a:p>
          <a:p>
            <a:pPr marL="101600" indent="-89535">
              <a:lnSpc>
                <a:spcPts val="1500"/>
              </a:lnSpc>
              <a:buChar char="•"/>
              <a:tabLst>
                <a:tab pos="102235" algn="l"/>
              </a:tabLst>
            </a:pPr>
            <a:r>
              <a:rPr sz="1300" spc="60" dirty="0">
                <a:solidFill>
                  <a:srgbClr val="3E4540"/>
                </a:solidFill>
                <a:latin typeface="Lucida Sans Unicode"/>
                <a:cs typeface="Lucida Sans Unicode"/>
              </a:rPr>
              <a:t>Pouch</a:t>
            </a:r>
            <a:r>
              <a:rPr sz="1300" spc="-90" dirty="0">
                <a:solidFill>
                  <a:srgbClr val="3E4540"/>
                </a:solidFill>
                <a:latin typeface="Lucida Sans Unicode"/>
                <a:cs typeface="Lucida Sans Unicode"/>
              </a:rPr>
              <a:t> </a:t>
            </a:r>
            <a:r>
              <a:rPr sz="1300" dirty="0">
                <a:solidFill>
                  <a:srgbClr val="3E4540"/>
                </a:solidFill>
                <a:latin typeface="Lucida Sans Unicode"/>
                <a:cs typeface="Lucida Sans Unicode"/>
              </a:rPr>
              <a:t>Dimensions</a:t>
            </a:r>
            <a:r>
              <a:rPr sz="1300" spc="-85" dirty="0">
                <a:solidFill>
                  <a:srgbClr val="3E4540"/>
                </a:solidFill>
                <a:latin typeface="Lucida Sans Unicode"/>
                <a:cs typeface="Lucida Sans Unicode"/>
              </a:rPr>
              <a:t> </a:t>
            </a:r>
            <a:r>
              <a:rPr sz="1300" spc="-125" dirty="0">
                <a:solidFill>
                  <a:srgbClr val="3E4540"/>
                </a:solidFill>
                <a:latin typeface="Lucida Sans Unicode"/>
                <a:cs typeface="Lucida Sans Unicode"/>
              </a:rPr>
              <a:t>:</a:t>
            </a:r>
            <a:r>
              <a:rPr sz="1300" spc="-85" dirty="0">
                <a:solidFill>
                  <a:srgbClr val="3E4540"/>
                </a:solidFill>
                <a:latin typeface="Lucida Sans Unicode"/>
                <a:cs typeface="Lucida Sans Unicode"/>
              </a:rPr>
              <a:t> </a:t>
            </a:r>
            <a:r>
              <a:rPr sz="1300" spc="-160" dirty="0">
                <a:solidFill>
                  <a:srgbClr val="3E4540"/>
                </a:solidFill>
                <a:latin typeface="Lucida Sans Unicode"/>
                <a:cs typeface="Lucida Sans Unicode"/>
              </a:rPr>
              <a:t>5.10</a:t>
            </a:r>
            <a:r>
              <a:rPr sz="1300" spc="-90" dirty="0">
                <a:solidFill>
                  <a:srgbClr val="3E4540"/>
                </a:solidFill>
                <a:latin typeface="Lucida Sans Unicode"/>
                <a:cs typeface="Lucida Sans Unicode"/>
              </a:rPr>
              <a:t> </a:t>
            </a:r>
            <a:r>
              <a:rPr sz="1300" spc="-85" dirty="0">
                <a:solidFill>
                  <a:srgbClr val="3E4540"/>
                </a:solidFill>
                <a:latin typeface="Lucida Sans Unicode"/>
                <a:cs typeface="Lucida Sans Unicode"/>
              </a:rPr>
              <a:t>x </a:t>
            </a:r>
            <a:r>
              <a:rPr sz="1300" spc="-130" dirty="0">
                <a:solidFill>
                  <a:srgbClr val="3E4540"/>
                </a:solidFill>
                <a:latin typeface="Lucida Sans Unicode"/>
                <a:cs typeface="Lucida Sans Unicode"/>
              </a:rPr>
              <a:t>7.25</a:t>
            </a:r>
            <a:r>
              <a:rPr sz="1300" spc="-85" dirty="0">
                <a:solidFill>
                  <a:srgbClr val="3E4540"/>
                </a:solidFill>
                <a:latin typeface="Lucida Sans Unicode"/>
                <a:cs typeface="Lucida Sans Unicode"/>
              </a:rPr>
              <a:t> x</a:t>
            </a:r>
            <a:r>
              <a:rPr sz="1300" spc="-90" dirty="0">
                <a:solidFill>
                  <a:srgbClr val="3E4540"/>
                </a:solidFill>
                <a:latin typeface="Lucida Sans Unicode"/>
                <a:cs typeface="Lucida Sans Unicode"/>
              </a:rPr>
              <a:t> </a:t>
            </a:r>
            <a:r>
              <a:rPr sz="1300" spc="-20" dirty="0">
                <a:solidFill>
                  <a:srgbClr val="3E4540"/>
                </a:solidFill>
                <a:latin typeface="Lucida Sans Unicode"/>
                <a:cs typeface="Lucida Sans Unicode"/>
              </a:rPr>
              <a:t>1.25</a:t>
            </a:r>
            <a:endParaRPr sz="1300">
              <a:latin typeface="Lucida Sans Unicode"/>
              <a:cs typeface="Lucida Sans Unicode"/>
            </a:endParaRPr>
          </a:p>
          <a:p>
            <a:pPr marL="101600" indent="-89535">
              <a:lnSpc>
                <a:spcPts val="1500"/>
              </a:lnSpc>
              <a:buChar char="•"/>
              <a:tabLst>
                <a:tab pos="102235" algn="l"/>
              </a:tabLst>
            </a:pPr>
            <a:r>
              <a:rPr sz="1300" dirty="0">
                <a:solidFill>
                  <a:srgbClr val="3E4540"/>
                </a:solidFill>
                <a:latin typeface="Lucida Sans Unicode"/>
                <a:cs typeface="Lucida Sans Unicode"/>
              </a:rPr>
              <a:t>Case</a:t>
            </a:r>
            <a:r>
              <a:rPr sz="1300" spc="-85" dirty="0">
                <a:solidFill>
                  <a:srgbClr val="3E4540"/>
                </a:solidFill>
                <a:latin typeface="Lucida Sans Unicode"/>
                <a:cs typeface="Lucida Sans Unicode"/>
              </a:rPr>
              <a:t> </a:t>
            </a:r>
            <a:r>
              <a:rPr sz="1300" dirty="0">
                <a:solidFill>
                  <a:srgbClr val="3E4540"/>
                </a:solidFill>
                <a:latin typeface="Lucida Sans Unicode"/>
                <a:cs typeface="Lucida Sans Unicode"/>
              </a:rPr>
              <a:t>Dimensions</a:t>
            </a:r>
            <a:r>
              <a:rPr sz="1300" spc="-80" dirty="0">
                <a:solidFill>
                  <a:srgbClr val="3E4540"/>
                </a:solidFill>
                <a:latin typeface="Lucida Sans Unicode"/>
                <a:cs typeface="Lucida Sans Unicode"/>
              </a:rPr>
              <a:t> </a:t>
            </a:r>
            <a:r>
              <a:rPr sz="1300" spc="-125" dirty="0">
                <a:solidFill>
                  <a:srgbClr val="3E4540"/>
                </a:solidFill>
                <a:latin typeface="Lucida Sans Unicode"/>
                <a:cs typeface="Lucida Sans Unicode"/>
              </a:rPr>
              <a:t>:</a:t>
            </a:r>
            <a:r>
              <a:rPr sz="1300" spc="-85" dirty="0">
                <a:solidFill>
                  <a:srgbClr val="3E4540"/>
                </a:solidFill>
                <a:latin typeface="Lucida Sans Unicode"/>
                <a:cs typeface="Lucida Sans Unicode"/>
              </a:rPr>
              <a:t> </a:t>
            </a:r>
            <a:r>
              <a:rPr sz="1300" spc="-160" dirty="0">
                <a:solidFill>
                  <a:srgbClr val="3E4540"/>
                </a:solidFill>
                <a:latin typeface="Lucida Sans Unicode"/>
                <a:cs typeface="Lucida Sans Unicode"/>
              </a:rPr>
              <a:t>5.10</a:t>
            </a:r>
            <a:r>
              <a:rPr sz="1300" spc="-80" dirty="0">
                <a:solidFill>
                  <a:srgbClr val="3E4540"/>
                </a:solidFill>
                <a:latin typeface="Lucida Sans Unicode"/>
                <a:cs typeface="Lucida Sans Unicode"/>
              </a:rPr>
              <a:t> </a:t>
            </a:r>
            <a:r>
              <a:rPr sz="1300" spc="-85" dirty="0">
                <a:solidFill>
                  <a:srgbClr val="3E4540"/>
                </a:solidFill>
                <a:latin typeface="Lucida Sans Unicode"/>
                <a:cs typeface="Lucida Sans Unicode"/>
              </a:rPr>
              <a:t>x </a:t>
            </a:r>
            <a:r>
              <a:rPr sz="1300" spc="-100" dirty="0">
                <a:solidFill>
                  <a:srgbClr val="3E4540"/>
                </a:solidFill>
                <a:latin typeface="Lucida Sans Unicode"/>
                <a:cs typeface="Lucida Sans Unicode"/>
              </a:rPr>
              <a:t>7.50</a:t>
            </a:r>
            <a:r>
              <a:rPr sz="1300" spc="-80" dirty="0">
                <a:solidFill>
                  <a:srgbClr val="3E4540"/>
                </a:solidFill>
                <a:latin typeface="Lucida Sans Unicode"/>
                <a:cs typeface="Lucida Sans Unicode"/>
              </a:rPr>
              <a:t> </a:t>
            </a:r>
            <a:r>
              <a:rPr sz="1300" spc="-85" dirty="0">
                <a:solidFill>
                  <a:srgbClr val="3E4540"/>
                </a:solidFill>
                <a:latin typeface="Lucida Sans Unicode"/>
                <a:cs typeface="Lucida Sans Unicode"/>
              </a:rPr>
              <a:t>x </a:t>
            </a:r>
            <a:r>
              <a:rPr sz="1300" spc="-20" dirty="0">
                <a:solidFill>
                  <a:srgbClr val="3E4540"/>
                </a:solidFill>
                <a:latin typeface="Lucida Sans Unicode"/>
                <a:cs typeface="Lucida Sans Unicode"/>
              </a:rPr>
              <a:t>6.75</a:t>
            </a:r>
            <a:endParaRPr sz="1300">
              <a:latin typeface="Lucida Sans Unicode"/>
              <a:cs typeface="Lucida Sans Unicode"/>
            </a:endParaRPr>
          </a:p>
          <a:p>
            <a:pPr marL="101600" indent="-89535">
              <a:lnSpc>
                <a:spcPts val="1530"/>
              </a:lnSpc>
              <a:buChar char="•"/>
              <a:tabLst>
                <a:tab pos="102235" algn="l"/>
              </a:tabLst>
            </a:pPr>
            <a:r>
              <a:rPr sz="1300" dirty="0">
                <a:solidFill>
                  <a:srgbClr val="3E4540"/>
                </a:solidFill>
                <a:latin typeface="Lucida Sans Unicode"/>
                <a:cs typeface="Lucida Sans Unicode"/>
              </a:rPr>
              <a:t>Pallet</a:t>
            </a:r>
            <a:r>
              <a:rPr sz="1300" spc="-70" dirty="0">
                <a:solidFill>
                  <a:srgbClr val="3E4540"/>
                </a:solidFill>
                <a:latin typeface="Lucida Sans Unicode"/>
                <a:cs typeface="Lucida Sans Unicode"/>
              </a:rPr>
              <a:t> </a:t>
            </a:r>
            <a:r>
              <a:rPr sz="1300" dirty="0">
                <a:solidFill>
                  <a:srgbClr val="3E4540"/>
                </a:solidFill>
                <a:latin typeface="Lucida Sans Unicode"/>
                <a:cs typeface="Lucida Sans Unicode"/>
              </a:rPr>
              <a:t>Conﬁguration</a:t>
            </a:r>
            <a:r>
              <a:rPr sz="1300" spc="-65" dirty="0">
                <a:solidFill>
                  <a:srgbClr val="3E4540"/>
                </a:solidFill>
                <a:latin typeface="Lucida Sans Unicode"/>
                <a:cs typeface="Lucida Sans Unicode"/>
              </a:rPr>
              <a:t> </a:t>
            </a:r>
            <a:r>
              <a:rPr sz="1300" spc="-125" dirty="0">
                <a:solidFill>
                  <a:srgbClr val="3E4540"/>
                </a:solidFill>
                <a:latin typeface="Lucida Sans Unicode"/>
                <a:cs typeface="Lucida Sans Unicode"/>
              </a:rPr>
              <a:t>:</a:t>
            </a:r>
            <a:r>
              <a:rPr sz="1300" spc="-65" dirty="0">
                <a:solidFill>
                  <a:srgbClr val="3E4540"/>
                </a:solidFill>
                <a:latin typeface="Lucida Sans Unicode"/>
                <a:cs typeface="Lucida Sans Unicode"/>
              </a:rPr>
              <a:t> </a:t>
            </a:r>
            <a:r>
              <a:rPr sz="1300" spc="-70" dirty="0">
                <a:solidFill>
                  <a:srgbClr val="3E4540"/>
                </a:solidFill>
                <a:latin typeface="Lucida Sans Unicode"/>
                <a:cs typeface="Lucida Sans Unicode"/>
              </a:rPr>
              <a:t>343</a:t>
            </a:r>
            <a:r>
              <a:rPr sz="1300" spc="-65" dirty="0">
                <a:solidFill>
                  <a:srgbClr val="3E4540"/>
                </a:solidFill>
                <a:latin typeface="Lucida Sans Unicode"/>
                <a:cs typeface="Lucida Sans Unicode"/>
              </a:rPr>
              <a:t> </a:t>
            </a:r>
            <a:r>
              <a:rPr sz="1300" dirty="0">
                <a:solidFill>
                  <a:srgbClr val="3E4540"/>
                </a:solidFill>
                <a:latin typeface="Lucida Sans Unicode"/>
                <a:cs typeface="Lucida Sans Unicode"/>
              </a:rPr>
              <a:t>cases</a:t>
            </a:r>
            <a:r>
              <a:rPr sz="1300" spc="-65" dirty="0">
                <a:solidFill>
                  <a:srgbClr val="3E4540"/>
                </a:solidFill>
                <a:latin typeface="Lucida Sans Unicode"/>
                <a:cs typeface="Lucida Sans Unicode"/>
              </a:rPr>
              <a:t> </a:t>
            </a:r>
            <a:r>
              <a:rPr sz="1300" spc="-30" dirty="0">
                <a:solidFill>
                  <a:srgbClr val="3E4540"/>
                </a:solidFill>
                <a:latin typeface="Lucida Sans Unicode"/>
                <a:cs typeface="Lucida Sans Unicode"/>
              </a:rPr>
              <a:t>(49</a:t>
            </a:r>
            <a:r>
              <a:rPr sz="1300" spc="-65" dirty="0">
                <a:solidFill>
                  <a:srgbClr val="3E4540"/>
                </a:solidFill>
                <a:latin typeface="Lucida Sans Unicode"/>
                <a:cs typeface="Lucida Sans Unicode"/>
              </a:rPr>
              <a:t> </a:t>
            </a:r>
            <a:r>
              <a:rPr sz="1300" spc="-75" dirty="0">
                <a:solidFill>
                  <a:srgbClr val="3E4540"/>
                </a:solidFill>
                <a:latin typeface="Lucida Sans Unicode"/>
                <a:cs typeface="Lucida Sans Unicode"/>
              </a:rPr>
              <a:t>Ti</a:t>
            </a:r>
            <a:r>
              <a:rPr sz="1300" spc="-65" dirty="0">
                <a:solidFill>
                  <a:srgbClr val="3E4540"/>
                </a:solidFill>
                <a:latin typeface="Lucida Sans Unicode"/>
                <a:cs typeface="Lucida Sans Unicode"/>
              </a:rPr>
              <a:t> </a:t>
            </a:r>
            <a:r>
              <a:rPr sz="1300" spc="-85" dirty="0">
                <a:solidFill>
                  <a:srgbClr val="3E4540"/>
                </a:solidFill>
                <a:latin typeface="Lucida Sans Unicode"/>
                <a:cs typeface="Lucida Sans Unicode"/>
              </a:rPr>
              <a:t>x</a:t>
            </a:r>
            <a:r>
              <a:rPr sz="1300" spc="-65" dirty="0">
                <a:solidFill>
                  <a:srgbClr val="3E4540"/>
                </a:solidFill>
                <a:latin typeface="Lucida Sans Unicode"/>
                <a:cs typeface="Lucida Sans Unicode"/>
              </a:rPr>
              <a:t> </a:t>
            </a:r>
            <a:r>
              <a:rPr sz="1300" spc="-55" dirty="0">
                <a:solidFill>
                  <a:srgbClr val="3E4540"/>
                </a:solidFill>
                <a:latin typeface="Lucida Sans Unicode"/>
                <a:cs typeface="Lucida Sans Unicode"/>
              </a:rPr>
              <a:t>7</a:t>
            </a:r>
            <a:r>
              <a:rPr sz="1300" spc="-70" dirty="0">
                <a:solidFill>
                  <a:srgbClr val="3E4540"/>
                </a:solidFill>
                <a:latin typeface="Lucida Sans Unicode"/>
                <a:cs typeface="Lucida Sans Unicode"/>
              </a:rPr>
              <a:t> </a:t>
            </a:r>
            <a:r>
              <a:rPr sz="1300" spc="-25" dirty="0">
                <a:solidFill>
                  <a:srgbClr val="3E4540"/>
                </a:solidFill>
                <a:latin typeface="Lucida Sans Unicode"/>
                <a:cs typeface="Lucida Sans Unicode"/>
              </a:rPr>
              <a:t>Hi)</a:t>
            </a:r>
            <a:endParaRPr sz="1300">
              <a:latin typeface="Lucida Sans Unicode"/>
              <a:cs typeface="Lucida Sans Unicode"/>
            </a:endParaRPr>
          </a:p>
        </p:txBody>
      </p:sp>
      <p:grpSp>
        <p:nvGrpSpPr>
          <p:cNvPr id="8" name="object 8"/>
          <p:cNvGrpSpPr/>
          <p:nvPr/>
        </p:nvGrpSpPr>
        <p:grpSpPr>
          <a:xfrm>
            <a:off x="3684866" y="1045721"/>
            <a:ext cx="4509135" cy="4488180"/>
            <a:chOff x="3684866" y="1045721"/>
            <a:chExt cx="4509135" cy="4488180"/>
          </a:xfrm>
        </p:grpSpPr>
        <p:pic>
          <p:nvPicPr>
            <p:cNvPr id="9" name="object 9"/>
            <p:cNvPicPr/>
            <p:nvPr/>
          </p:nvPicPr>
          <p:blipFill>
            <a:blip r:embed="rId5" cstate="print"/>
            <a:stretch>
              <a:fillRect/>
            </a:stretch>
          </p:blipFill>
          <p:spPr>
            <a:xfrm>
              <a:off x="7385773" y="3780218"/>
              <a:ext cx="557415" cy="546239"/>
            </a:xfrm>
            <a:prstGeom prst="rect">
              <a:avLst/>
            </a:prstGeom>
          </p:spPr>
        </p:pic>
        <p:pic>
          <p:nvPicPr>
            <p:cNvPr id="10" name="object 10"/>
            <p:cNvPicPr/>
            <p:nvPr/>
          </p:nvPicPr>
          <p:blipFill>
            <a:blip r:embed="rId6" cstate="print"/>
            <a:stretch>
              <a:fillRect/>
            </a:stretch>
          </p:blipFill>
          <p:spPr>
            <a:xfrm>
              <a:off x="7525537" y="5231879"/>
              <a:ext cx="333882" cy="206298"/>
            </a:xfrm>
            <a:prstGeom prst="rect">
              <a:avLst/>
            </a:prstGeom>
          </p:spPr>
        </p:pic>
        <p:pic>
          <p:nvPicPr>
            <p:cNvPr id="11" name="object 11"/>
            <p:cNvPicPr/>
            <p:nvPr/>
          </p:nvPicPr>
          <p:blipFill>
            <a:blip r:embed="rId7" cstate="print"/>
            <a:stretch>
              <a:fillRect/>
            </a:stretch>
          </p:blipFill>
          <p:spPr>
            <a:xfrm>
              <a:off x="7385773" y="4326458"/>
              <a:ext cx="808075" cy="905421"/>
            </a:xfrm>
            <a:prstGeom prst="rect">
              <a:avLst/>
            </a:prstGeom>
          </p:spPr>
        </p:pic>
        <p:pic>
          <p:nvPicPr>
            <p:cNvPr id="12" name="object 12"/>
            <p:cNvPicPr/>
            <p:nvPr/>
          </p:nvPicPr>
          <p:blipFill>
            <a:blip r:embed="rId8" cstate="print"/>
            <a:stretch>
              <a:fillRect/>
            </a:stretch>
          </p:blipFill>
          <p:spPr>
            <a:xfrm>
              <a:off x="7385773" y="3958475"/>
              <a:ext cx="462318" cy="679284"/>
            </a:xfrm>
            <a:prstGeom prst="rect">
              <a:avLst/>
            </a:prstGeom>
          </p:spPr>
        </p:pic>
        <p:pic>
          <p:nvPicPr>
            <p:cNvPr id="13" name="object 13"/>
            <p:cNvPicPr/>
            <p:nvPr/>
          </p:nvPicPr>
          <p:blipFill>
            <a:blip r:embed="rId9" cstate="print"/>
            <a:stretch>
              <a:fillRect/>
            </a:stretch>
          </p:blipFill>
          <p:spPr>
            <a:xfrm>
              <a:off x="7653807" y="5225110"/>
              <a:ext cx="36842" cy="38569"/>
            </a:xfrm>
            <a:prstGeom prst="rect">
              <a:avLst/>
            </a:prstGeom>
          </p:spPr>
        </p:pic>
        <p:pic>
          <p:nvPicPr>
            <p:cNvPr id="14" name="object 14"/>
            <p:cNvPicPr/>
            <p:nvPr/>
          </p:nvPicPr>
          <p:blipFill>
            <a:blip r:embed="rId10" cstate="print"/>
            <a:stretch>
              <a:fillRect/>
            </a:stretch>
          </p:blipFill>
          <p:spPr>
            <a:xfrm>
              <a:off x="7458176" y="5390629"/>
              <a:ext cx="105422" cy="74599"/>
            </a:xfrm>
            <a:prstGeom prst="rect">
              <a:avLst/>
            </a:prstGeom>
          </p:spPr>
        </p:pic>
        <p:pic>
          <p:nvPicPr>
            <p:cNvPr id="15" name="object 15"/>
            <p:cNvPicPr/>
            <p:nvPr/>
          </p:nvPicPr>
          <p:blipFill>
            <a:blip r:embed="rId11" cstate="print"/>
            <a:stretch>
              <a:fillRect/>
            </a:stretch>
          </p:blipFill>
          <p:spPr>
            <a:xfrm>
              <a:off x="7563599" y="5263679"/>
              <a:ext cx="101676" cy="126949"/>
            </a:xfrm>
            <a:prstGeom prst="rect">
              <a:avLst/>
            </a:prstGeom>
          </p:spPr>
        </p:pic>
        <p:pic>
          <p:nvPicPr>
            <p:cNvPr id="16" name="object 16"/>
            <p:cNvPicPr/>
            <p:nvPr/>
          </p:nvPicPr>
          <p:blipFill>
            <a:blip r:embed="rId12" cstate="print"/>
            <a:stretch>
              <a:fillRect/>
            </a:stretch>
          </p:blipFill>
          <p:spPr>
            <a:xfrm>
              <a:off x="7385773" y="5370702"/>
              <a:ext cx="82194" cy="69735"/>
            </a:xfrm>
            <a:prstGeom prst="rect">
              <a:avLst/>
            </a:prstGeom>
          </p:spPr>
        </p:pic>
        <p:pic>
          <p:nvPicPr>
            <p:cNvPr id="17" name="object 17"/>
            <p:cNvPicPr/>
            <p:nvPr/>
          </p:nvPicPr>
          <p:blipFill>
            <a:blip r:embed="rId13" cstate="print"/>
            <a:stretch>
              <a:fillRect/>
            </a:stretch>
          </p:blipFill>
          <p:spPr>
            <a:xfrm>
              <a:off x="7385773" y="5068417"/>
              <a:ext cx="268033" cy="156692"/>
            </a:xfrm>
            <a:prstGeom prst="rect">
              <a:avLst/>
            </a:prstGeom>
          </p:spPr>
        </p:pic>
        <p:pic>
          <p:nvPicPr>
            <p:cNvPr id="18" name="object 18"/>
            <p:cNvPicPr/>
            <p:nvPr/>
          </p:nvPicPr>
          <p:blipFill>
            <a:blip r:embed="rId14" cstate="print"/>
            <a:stretch>
              <a:fillRect/>
            </a:stretch>
          </p:blipFill>
          <p:spPr>
            <a:xfrm>
              <a:off x="7385773" y="5209235"/>
              <a:ext cx="279425" cy="227253"/>
            </a:xfrm>
            <a:prstGeom prst="rect">
              <a:avLst/>
            </a:prstGeom>
          </p:spPr>
        </p:pic>
        <p:pic>
          <p:nvPicPr>
            <p:cNvPr id="19" name="object 19"/>
            <p:cNvPicPr/>
            <p:nvPr/>
          </p:nvPicPr>
          <p:blipFill>
            <a:blip r:embed="rId15" cstate="print"/>
            <a:stretch>
              <a:fillRect/>
            </a:stretch>
          </p:blipFill>
          <p:spPr>
            <a:xfrm>
              <a:off x="3998785" y="3835400"/>
              <a:ext cx="363867" cy="687425"/>
            </a:xfrm>
            <a:prstGeom prst="rect">
              <a:avLst/>
            </a:prstGeom>
          </p:spPr>
        </p:pic>
        <p:pic>
          <p:nvPicPr>
            <p:cNvPr id="20" name="object 20"/>
            <p:cNvPicPr/>
            <p:nvPr/>
          </p:nvPicPr>
          <p:blipFill>
            <a:blip r:embed="rId16" cstate="print"/>
            <a:stretch>
              <a:fillRect/>
            </a:stretch>
          </p:blipFill>
          <p:spPr>
            <a:xfrm>
              <a:off x="4362652" y="1105344"/>
              <a:ext cx="3023120" cy="3083255"/>
            </a:xfrm>
            <a:prstGeom prst="rect">
              <a:avLst/>
            </a:prstGeom>
          </p:spPr>
        </p:pic>
        <p:pic>
          <p:nvPicPr>
            <p:cNvPr id="21" name="object 21"/>
            <p:cNvPicPr/>
            <p:nvPr/>
          </p:nvPicPr>
          <p:blipFill>
            <a:blip r:embed="rId17" cstate="print"/>
            <a:stretch>
              <a:fillRect/>
            </a:stretch>
          </p:blipFill>
          <p:spPr>
            <a:xfrm>
              <a:off x="4084675" y="5065737"/>
              <a:ext cx="277977" cy="162382"/>
            </a:xfrm>
            <a:prstGeom prst="rect">
              <a:avLst/>
            </a:prstGeom>
          </p:spPr>
        </p:pic>
        <p:pic>
          <p:nvPicPr>
            <p:cNvPr id="22" name="object 22"/>
            <p:cNvPicPr/>
            <p:nvPr/>
          </p:nvPicPr>
          <p:blipFill>
            <a:blip r:embed="rId18" cstate="print"/>
            <a:stretch>
              <a:fillRect/>
            </a:stretch>
          </p:blipFill>
          <p:spPr>
            <a:xfrm>
              <a:off x="3684866" y="5228120"/>
              <a:ext cx="811149" cy="305193"/>
            </a:xfrm>
            <a:prstGeom prst="rect">
              <a:avLst/>
            </a:prstGeom>
          </p:spPr>
        </p:pic>
        <p:pic>
          <p:nvPicPr>
            <p:cNvPr id="23" name="object 23"/>
            <p:cNvPicPr/>
            <p:nvPr/>
          </p:nvPicPr>
          <p:blipFill>
            <a:blip r:embed="rId19" cstate="print"/>
            <a:stretch>
              <a:fillRect/>
            </a:stretch>
          </p:blipFill>
          <p:spPr>
            <a:xfrm>
              <a:off x="4074807" y="5221579"/>
              <a:ext cx="287845" cy="247192"/>
            </a:xfrm>
            <a:prstGeom prst="rect">
              <a:avLst/>
            </a:prstGeom>
          </p:spPr>
        </p:pic>
        <p:pic>
          <p:nvPicPr>
            <p:cNvPr id="24" name="object 24"/>
            <p:cNvPicPr/>
            <p:nvPr/>
          </p:nvPicPr>
          <p:blipFill>
            <a:blip r:embed="rId20" cstate="print"/>
            <a:stretch>
              <a:fillRect/>
            </a:stretch>
          </p:blipFill>
          <p:spPr>
            <a:xfrm>
              <a:off x="4362653" y="4194178"/>
              <a:ext cx="2543428" cy="871559"/>
            </a:xfrm>
            <a:prstGeom prst="rect">
              <a:avLst/>
            </a:prstGeom>
          </p:spPr>
        </p:pic>
        <p:pic>
          <p:nvPicPr>
            <p:cNvPr id="25" name="object 25"/>
            <p:cNvPicPr/>
            <p:nvPr/>
          </p:nvPicPr>
          <p:blipFill>
            <a:blip r:embed="rId21" cstate="print"/>
            <a:stretch>
              <a:fillRect/>
            </a:stretch>
          </p:blipFill>
          <p:spPr>
            <a:xfrm>
              <a:off x="6519417" y="3815232"/>
              <a:ext cx="866355" cy="1253185"/>
            </a:xfrm>
            <a:prstGeom prst="rect">
              <a:avLst/>
            </a:prstGeom>
          </p:spPr>
        </p:pic>
        <p:pic>
          <p:nvPicPr>
            <p:cNvPr id="26" name="object 26"/>
            <p:cNvPicPr/>
            <p:nvPr/>
          </p:nvPicPr>
          <p:blipFill>
            <a:blip r:embed="rId22" cstate="print"/>
            <a:stretch>
              <a:fillRect/>
            </a:stretch>
          </p:blipFill>
          <p:spPr>
            <a:xfrm>
              <a:off x="7264031" y="3970159"/>
              <a:ext cx="121742" cy="581075"/>
            </a:xfrm>
            <a:prstGeom prst="rect">
              <a:avLst/>
            </a:prstGeom>
          </p:spPr>
        </p:pic>
        <p:pic>
          <p:nvPicPr>
            <p:cNvPr id="27" name="object 27"/>
            <p:cNvPicPr/>
            <p:nvPr/>
          </p:nvPicPr>
          <p:blipFill>
            <a:blip r:embed="rId23" cstate="print"/>
            <a:stretch>
              <a:fillRect/>
            </a:stretch>
          </p:blipFill>
          <p:spPr>
            <a:xfrm>
              <a:off x="4362653" y="3877068"/>
              <a:ext cx="644791" cy="731647"/>
            </a:xfrm>
            <a:prstGeom prst="rect">
              <a:avLst/>
            </a:prstGeom>
          </p:spPr>
        </p:pic>
        <p:pic>
          <p:nvPicPr>
            <p:cNvPr id="28" name="object 28"/>
            <p:cNvPicPr/>
            <p:nvPr/>
          </p:nvPicPr>
          <p:blipFill>
            <a:blip r:embed="rId24" cstate="print"/>
            <a:stretch>
              <a:fillRect/>
            </a:stretch>
          </p:blipFill>
          <p:spPr>
            <a:xfrm>
              <a:off x="4362653" y="4896345"/>
              <a:ext cx="3023120" cy="620661"/>
            </a:xfrm>
            <a:prstGeom prst="rect">
              <a:avLst/>
            </a:prstGeom>
          </p:spPr>
        </p:pic>
        <p:pic>
          <p:nvPicPr>
            <p:cNvPr id="29" name="object 29"/>
            <p:cNvPicPr/>
            <p:nvPr/>
          </p:nvPicPr>
          <p:blipFill>
            <a:blip r:embed="rId25" cstate="print"/>
            <a:stretch>
              <a:fillRect/>
            </a:stretch>
          </p:blipFill>
          <p:spPr>
            <a:xfrm>
              <a:off x="7027087" y="5229263"/>
              <a:ext cx="358686" cy="210083"/>
            </a:xfrm>
            <a:prstGeom prst="rect">
              <a:avLst/>
            </a:prstGeom>
          </p:spPr>
        </p:pic>
        <p:pic>
          <p:nvPicPr>
            <p:cNvPr id="30" name="object 30"/>
            <p:cNvPicPr/>
            <p:nvPr/>
          </p:nvPicPr>
          <p:blipFill>
            <a:blip r:embed="rId26" cstate="print"/>
            <a:stretch>
              <a:fillRect/>
            </a:stretch>
          </p:blipFill>
          <p:spPr>
            <a:xfrm>
              <a:off x="6871970" y="4959438"/>
              <a:ext cx="513803" cy="269824"/>
            </a:xfrm>
            <a:prstGeom prst="rect">
              <a:avLst/>
            </a:prstGeom>
          </p:spPr>
        </p:pic>
        <p:pic>
          <p:nvPicPr>
            <p:cNvPr id="31" name="object 31"/>
            <p:cNvPicPr/>
            <p:nvPr/>
          </p:nvPicPr>
          <p:blipFill>
            <a:blip r:embed="rId27" cstate="print"/>
            <a:stretch>
              <a:fillRect/>
            </a:stretch>
          </p:blipFill>
          <p:spPr>
            <a:xfrm>
              <a:off x="7209066" y="5210327"/>
              <a:ext cx="176707" cy="160375"/>
            </a:xfrm>
            <a:prstGeom prst="rect">
              <a:avLst/>
            </a:prstGeom>
          </p:spPr>
        </p:pic>
        <p:pic>
          <p:nvPicPr>
            <p:cNvPr id="32" name="object 32"/>
            <p:cNvPicPr/>
            <p:nvPr/>
          </p:nvPicPr>
          <p:blipFill>
            <a:blip r:embed="rId28" cstate="print"/>
            <a:stretch>
              <a:fillRect/>
            </a:stretch>
          </p:blipFill>
          <p:spPr>
            <a:xfrm>
              <a:off x="4362653" y="5224945"/>
              <a:ext cx="444398" cy="287832"/>
            </a:xfrm>
            <a:prstGeom prst="rect">
              <a:avLst/>
            </a:prstGeom>
          </p:spPr>
        </p:pic>
        <p:pic>
          <p:nvPicPr>
            <p:cNvPr id="33" name="object 33"/>
            <p:cNvPicPr/>
            <p:nvPr/>
          </p:nvPicPr>
          <p:blipFill>
            <a:blip r:embed="rId29" cstate="print"/>
            <a:stretch>
              <a:fillRect/>
            </a:stretch>
          </p:blipFill>
          <p:spPr>
            <a:xfrm>
              <a:off x="4108287" y="1045721"/>
              <a:ext cx="1105230" cy="981471"/>
            </a:xfrm>
            <a:prstGeom prst="rect">
              <a:avLst/>
            </a:prstGeom>
          </p:spPr>
        </p:pic>
      </p:grpSp>
      <p:sp>
        <p:nvSpPr>
          <p:cNvPr id="34" name="object 34"/>
          <p:cNvSpPr txBox="1"/>
          <p:nvPr/>
        </p:nvSpPr>
        <p:spPr>
          <a:xfrm>
            <a:off x="4288048" y="1912170"/>
            <a:ext cx="804545" cy="144145"/>
          </a:xfrm>
          <a:prstGeom prst="rect">
            <a:avLst/>
          </a:prstGeom>
        </p:spPr>
        <p:txBody>
          <a:bodyPr vert="horz" wrap="square" lIns="0" tIns="15875" rIns="0" bIns="0" rtlCol="0">
            <a:spAutoFit/>
          </a:bodyPr>
          <a:lstStyle/>
          <a:p>
            <a:pPr marL="12700">
              <a:lnSpc>
                <a:spcPct val="100000"/>
              </a:lnSpc>
              <a:spcBef>
                <a:spcPts val="125"/>
              </a:spcBef>
            </a:pPr>
            <a:r>
              <a:rPr sz="750" spc="-35" dirty="0">
                <a:solidFill>
                  <a:srgbClr val="3E443F"/>
                </a:solidFill>
                <a:latin typeface="Tahoma"/>
                <a:cs typeface="Tahoma"/>
              </a:rPr>
              <a:t>ready</a:t>
            </a:r>
            <a:r>
              <a:rPr sz="750" spc="30" dirty="0">
                <a:solidFill>
                  <a:srgbClr val="3E443F"/>
                </a:solidFill>
                <a:latin typeface="Tahoma"/>
                <a:cs typeface="Tahoma"/>
              </a:rPr>
              <a:t> </a:t>
            </a:r>
            <a:r>
              <a:rPr sz="750" dirty="0">
                <a:solidFill>
                  <a:srgbClr val="3E443F"/>
                </a:solidFill>
                <a:latin typeface="Tahoma"/>
                <a:cs typeface="Tahoma"/>
              </a:rPr>
              <a:t>in</a:t>
            </a:r>
            <a:r>
              <a:rPr sz="750" spc="35" dirty="0">
                <a:solidFill>
                  <a:srgbClr val="3E443F"/>
                </a:solidFill>
                <a:latin typeface="Tahoma"/>
                <a:cs typeface="Tahoma"/>
              </a:rPr>
              <a:t> </a:t>
            </a:r>
            <a:r>
              <a:rPr sz="750" spc="-35" dirty="0">
                <a:solidFill>
                  <a:srgbClr val="3E443F"/>
                </a:solidFill>
                <a:latin typeface="Tahoma"/>
                <a:cs typeface="Tahoma"/>
              </a:rPr>
              <a:t>60</a:t>
            </a:r>
            <a:r>
              <a:rPr sz="750" spc="30" dirty="0">
                <a:solidFill>
                  <a:srgbClr val="3E443F"/>
                </a:solidFill>
                <a:latin typeface="Tahoma"/>
                <a:cs typeface="Tahoma"/>
              </a:rPr>
              <a:t> </a:t>
            </a:r>
            <a:r>
              <a:rPr sz="750" spc="-45" dirty="0">
                <a:solidFill>
                  <a:srgbClr val="3E443F"/>
                </a:solidFill>
                <a:latin typeface="Tahoma"/>
                <a:cs typeface="Tahoma"/>
              </a:rPr>
              <a:t>seconds</a:t>
            </a:r>
            <a:endParaRPr sz="750">
              <a:latin typeface="Tahoma"/>
              <a:cs typeface="Tahoma"/>
            </a:endParaRPr>
          </a:p>
        </p:txBody>
      </p:sp>
      <p:sp>
        <p:nvSpPr>
          <p:cNvPr id="35" name="object 35"/>
          <p:cNvSpPr txBox="1"/>
          <p:nvPr/>
        </p:nvSpPr>
        <p:spPr>
          <a:xfrm rot="20040000">
            <a:off x="4136785" y="1283437"/>
            <a:ext cx="210997" cy="187960"/>
          </a:xfrm>
          <a:prstGeom prst="rect">
            <a:avLst/>
          </a:prstGeom>
        </p:spPr>
        <p:txBody>
          <a:bodyPr vert="horz" wrap="square" lIns="0" tIns="0" rIns="0" bIns="0" rtlCol="0">
            <a:spAutoFit/>
          </a:bodyPr>
          <a:lstStyle/>
          <a:p>
            <a:pPr>
              <a:lnSpc>
                <a:spcPts val="1480"/>
              </a:lnSpc>
            </a:pPr>
            <a:r>
              <a:rPr sz="1450" spc="-484" dirty="0">
                <a:solidFill>
                  <a:srgbClr val="FFFFFF"/>
                </a:solidFill>
                <a:latin typeface="Tahoma"/>
                <a:cs typeface="Tahoma"/>
              </a:rPr>
              <a:t>m</a:t>
            </a:r>
            <a:endParaRPr sz="1450">
              <a:latin typeface="Tahoma"/>
              <a:cs typeface="Tahoma"/>
            </a:endParaRPr>
          </a:p>
        </p:txBody>
      </p:sp>
      <p:sp>
        <p:nvSpPr>
          <p:cNvPr id="36" name="object 36"/>
          <p:cNvSpPr txBox="1"/>
          <p:nvPr/>
        </p:nvSpPr>
        <p:spPr>
          <a:xfrm rot="20340000">
            <a:off x="4212889" y="1253793"/>
            <a:ext cx="192280" cy="187960"/>
          </a:xfrm>
          <a:prstGeom prst="rect">
            <a:avLst/>
          </a:prstGeom>
        </p:spPr>
        <p:txBody>
          <a:bodyPr vert="horz" wrap="square" lIns="0" tIns="0" rIns="0" bIns="0" rtlCol="0">
            <a:spAutoFit/>
          </a:bodyPr>
          <a:lstStyle/>
          <a:p>
            <a:pPr>
              <a:lnSpc>
                <a:spcPts val="1480"/>
              </a:lnSpc>
            </a:pPr>
            <a:r>
              <a:rPr sz="1450" spc="-55" dirty="0">
                <a:solidFill>
                  <a:srgbClr val="FFFFFF"/>
                </a:solidFill>
                <a:latin typeface="Tahoma"/>
                <a:cs typeface="Tahoma"/>
              </a:rPr>
              <a:t>i</a:t>
            </a:r>
            <a:endParaRPr sz="1450">
              <a:latin typeface="Tahoma"/>
              <a:cs typeface="Tahoma"/>
            </a:endParaRPr>
          </a:p>
        </p:txBody>
      </p:sp>
      <p:sp>
        <p:nvSpPr>
          <p:cNvPr id="37" name="object 37"/>
          <p:cNvSpPr txBox="1"/>
          <p:nvPr/>
        </p:nvSpPr>
        <p:spPr>
          <a:xfrm rot="20580000">
            <a:off x="4258334" y="1235858"/>
            <a:ext cx="202934" cy="187960"/>
          </a:xfrm>
          <a:prstGeom prst="rect">
            <a:avLst/>
          </a:prstGeom>
        </p:spPr>
        <p:txBody>
          <a:bodyPr vert="horz" wrap="square" lIns="0" tIns="0" rIns="0" bIns="0" rtlCol="0">
            <a:spAutoFit/>
          </a:bodyPr>
          <a:lstStyle/>
          <a:p>
            <a:pPr>
              <a:lnSpc>
                <a:spcPts val="1480"/>
              </a:lnSpc>
            </a:pPr>
            <a:r>
              <a:rPr sz="1450" spc="-110" dirty="0">
                <a:solidFill>
                  <a:srgbClr val="FFFFFF"/>
                </a:solidFill>
                <a:latin typeface="Tahoma"/>
                <a:cs typeface="Tahoma"/>
              </a:rPr>
              <a:t>c</a:t>
            </a:r>
            <a:endParaRPr sz="1450">
              <a:latin typeface="Tahoma"/>
              <a:cs typeface="Tahoma"/>
            </a:endParaRPr>
          </a:p>
        </p:txBody>
      </p:sp>
      <p:sp>
        <p:nvSpPr>
          <p:cNvPr id="38" name="object 38"/>
          <p:cNvSpPr txBox="1"/>
          <p:nvPr/>
        </p:nvSpPr>
        <p:spPr>
          <a:xfrm rot="20820000">
            <a:off x="4327661" y="1216988"/>
            <a:ext cx="199201" cy="187960"/>
          </a:xfrm>
          <a:prstGeom prst="rect">
            <a:avLst/>
          </a:prstGeom>
        </p:spPr>
        <p:txBody>
          <a:bodyPr vert="horz" wrap="square" lIns="0" tIns="0" rIns="0" bIns="0" rtlCol="0">
            <a:spAutoFit/>
          </a:bodyPr>
          <a:lstStyle/>
          <a:p>
            <a:pPr>
              <a:lnSpc>
                <a:spcPts val="1480"/>
              </a:lnSpc>
            </a:pPr>
            <a:r>
              <a:rPr sz="1450" spc="-30" dirty="0">
                <a:solidFill>
                  <a:srgbClr val="FFFFFF"/>
                </a:solidFill>
                <a:latin typeface="Tahoma"/>
                <a:cs typeface="Tahoma"/>
              </a:rPr>
              <a:t>r</a:t>
            </a:r>
            <a:endParaRPr sz="1450">
              <a:latin typeface="Tahoma"/>
              <a:cs typeface="Tahoma"/>
            </a:endParaRPr>
          </a:p>
        </p:txBody>
      </p:sp>
      <p:sp>
        <p:nvSpPr>
          <p:cNvPr id="39" name="object 39"/>
          <p:cNvSpPr txBox="1"/>
          <p:nvPr/>
        </p:nvSpPr>
        <p:spPr>
          <a:xfrm rot="21180000">
            <a:off x="4403473" y="1202439"/>
            <a:ext cx="207163" cy="187960"/>
          </a:xfrm>
          <a:prstGeom prst="rect">
            <a:avLst/>
          </a:prstGeom>
        </p:spPr>
        <p:txBody>
          <a:bodyPr vert="horz" wrap="square" lIns="0" tIns="0" rIns="0" bIns="0" rtlCol="0">
            <a:spAutoFit/>
          </a:bodyPr>
          <a:lstStyle/>
          <a:p>
            <a:pPr>
              <a:lnSpc>
                <a:spcPts val="1480"/>
              </a:lnSpc>
            </a:pPr>
            <a:r>
              <a:rPr sz="1450" spc="-140" dirty="0">
                <a:solidFill>
                  <a:srgbClr val="FFFFFF"/>
                </a:solidFill>
                <a:latin typeface="Tahoma"/>
                <a:cs typeface="Tahoma"/>
              </a:rPr>
              <a:t>o</a:t>
            </a:r>
            <a:endParaRPr sz="1450">
              <a:latin typeface="Tahoma"/>
              <a:cs typeface="Tahoma"/>
            </a:endParaRPr>
          </a:p>
        </p:txBody>
      </p:sp>
      <p:sp>
        <p:nvSpPr>
          <p:cNvPr id="40" name="object 40"/>
          <p:cNvSpPr txBox="1"/>
          <p:nvPr/>
        </p:nvSpPr>
        <p:spPr>
          <a:xfrm rot="21540000">
            <a:off x="4495650" y="1194456"/>
            <a:ext cx="217938" cy="187960"/>
          </a:xfrm>
          <a:prstGeom prst="rect">
            <a:avLst/>
          </a:prstGeom>
        </p:spPr>
        <p:txBody>
          <a:bodyPr vert="horz" wrap="square" lIns="0" tIns="0" rIns="0" bIns="0" rtlCol="0">
            <a:spAutoFit/>
          </a:bodyPr>
          <a:lstStyle/>
          <a:p>
            <a:pPr>
              <a:lnSpc>
                <a:spcPts val="1480"/>
              </a:lnSpc>
            </a:pPr>
            <a:r>
              <a:rPr sz="1450" spc="-235" dirty="0">
                <a:solidFill>
                  <a:srgbClr val="FFFFFF"/>
                </a:solidFill>
                <a:latin typeface="Tahoma"/>
                <a:cs typeface="Tahoma"/>
              </a:rPr>
              <a:t>w</a:t>
            </a:r>
            <a:endParaRPr sz="1450">
              <a:latin typeface="Tahoma"/>
              <a:cs typeface="Tahoma"/>
            </a:endParaRPr>
          </a:p>
        </p:txBody>
      </p:sp>
      <p:sp>
        <p:nvSpPr>
          <p:cNvPr id="41" name="object 41"/>
          <p:cNvSpPr txBox="1"/>
          <p:nvPr/>
        </p:nvSpPr>
        <p:spPr>
          <a:xfrm rot="240000">
            <a:off x="4597572" y="1196414"/>
            <a:ext cx="203170" cy="187960"/>
          </a:xfrm>
          <a:prstGeom prst="rect">
            <a:avLst/>
          </a:prstGeom>
        </p:spPr>
        <p:txBody>
          <a:bodyPr vert="horz" wrap="square" lIns="0" tIns="0" rIns="0" bIns="0" rtlCol="0">
            <a:spAutoFit/>
          </a:bodyPr>
          <a:lstStyle/>
          <a:p>
            <a:pPr>
              <a:lnSpc>
                <a:spcPts val="1480"/>
              </a:lnSpc>
            </a:pPr>
            <a:r>
              <a:rPr sz="1450" spc="-175" dirty="0">
                <a:solidFill>
                  <a:srgbClr val="FFFFFF"/>
                </a:solidFill>
                <a:latin typeface="Tahoma"/>
                <a:cs typeface="Tahoma"/>
              </a:rPr>
              <a:t>a</a:t>
            </a:r>
            <a:endParaRPr sz="1450">
              <a:latin typeface="Tahoma"/>
              <a:cs typeface="Tahoma"/>
            </a:endParaRPr>
          </a:p>
        </p:txBody>
      </p:sp>
      <p:sp>
        <p:nvSpPr>
          <p:cNvPr id="42" name="object 42"/>
          <p:cNvSpPr txBox="1"/>
          <p:nvPr/>
        </p:nvSpPr>
        <p:spPr>
          <a:xfrm rot="480000">
            <a:off x="4666042" y="1203768"/>
            <a:ext cx="204128" cy="187960"/>
          </a:xfrm>
          <a:prstGeom prst="rect">
            <a:avLst/>
          </a:prstGeom>
        </p:spPr>
        <p:txBody>
          <a:bodyPr vert="horz" wrap="square" lIns="0" tIns="0" rIns="0" bIns="0" rtlCol="0">
            <a:spAutoFit/>
          </a:bodyPr>
          <a:lstStyle/>
          <a:p>
            <a:pPr>
              <a:lnSpc>
                <a:spcPts val="1480"/>
              </a:lnSpc>
            </a:pPr>
            <a:r>
              <a:rPr sz="1450" spc="-110" dirty="0">
                <a:solidFill>
                  <a:srgbClr val="FFFFFF"/>
                </a:solidFill>
                <a:latin typeface="Tahoma"/>
                <a:cs typeface="Tahoma"/>
              </a:rPr>
              <a:t>v</a:t>
            </a:r>
            <a:endParaRPr sz="1450">
              <a:latin typeface="Tahoma"/>
              <a:cs typeface="Tahoma"/>
            </a:endParaRPr>
          </a:p>
        </p:txBody>
      </p:sp>
      <p:sp>
        <p:nvSpPr>
          <p:cNvPr id="43" name="object 43"/>
          <p:cNvSpPr txBox="1"/>
          <p:nvPr/>
        </p:nvSpPr>
        <p:spPr>
          <a:xfrm rot="720000">
            <a:off x="4744368" y="1217299"/>
            <a:ext cx="199201" cy="187960"/>
          </a:xfrm>
          <a:prstGeom prst="rect">
            <a:avLst/>
          </a:prstGeom>
        </p:spPr>
        <p:txBody>
          <a:bodyPr vert="horz" wrap="square" lIns="0" tIns="0" rIns="0" bIns="0" rtlCol="0">
            <a:spAutoFit/>
          </a:bodyPr>
          <a:lstStyle/>
          <a:p>
            <a:pPr>
              <a:lnSpc>
                <a:spcPts val="1480"/>
              </a:lnSpc>
            </a:pPr>
            <a:r>
              <a:rPr sz="1450" spc="-270" dirty="0">
                <a:solidFill>
                  <a:srgbClr val="FFFFFF"/>
                </a:solidFill>
                <a:latin typeface="Tahoma"/>
                <a:cs typeface="Tahoma"/>
              </a:rPr>
              <a:t>e</a:t>
            </a:r>
            <a:endParaRPr sz="1450">
              <a:latin typeface="Tahoma"/>
              <a:cs typeface="Tahoma"/>
            </a:endParaRPr>
          </a:p>
        </p:txBody>
      </p:sp>
      <p:sp>
        <p:nvSpPr>
          <p:cNvPr id="44" name="object 44"/>
          <p:cNvSpPr txBox="1"/>
          <p:nvPr/>
        </p:nvSpPr>
        <p:spPr>
          <a:xfrm rot="900000">
            <a:off x="4810668" y="1234713"/>
            <a:ext cx="204372" cy="187960"/>
          </a:xfrm>
          <a:prstGeom prst="rect">
            <a:avLst/>
          </a:prstGeom>
        </p:spPr>
        <p:txBody>
          <a:bodyPr vert="horz" wrap="square" lIns="0" tIns="0" rIns="0" bIns="0" rtlCol="0">
            <a:spAutoFit/>
          </a:bodyPr>
          <a:lstStyle/>
          <a:p>
            <a:pPr>
              <a:lnSpc>
                <a:spcPts val="1480"/>
              </a:lnSpc>
            </a:pPr>
            <a:r>
              <a:rPr sz="1450" spc="-175" dirty="0">
                <a:solidFill>
                  <a:srgbClr val="FFFFFF"/>
                </a:solidFill>
                <a:latin typeface="Tahoma"/>
                <a:cs typeface="Tahoma"/>
              </a:rPr>
              <a:t>a</a:t>
            </a:r>
            <a:endParaRPr sz="1450">
              <a:latin typeface="Tahoma"/>
              <a:cs typeface="Tahoma"/>
            </a:endParaRPr>
          </a:p>
        </p:txBody>
      </p:sp>
      <p:sp>
        <p:nvSpPr>
          <p:cNvPr id="45" name="object 45"/>
          <p:cNvSpPr txBox="1"/>
          <p:nvPr/>
        </p:nvSpPr>
        <p:spPr>
          <a:xfrm rot="1140000">
            <a:off x="4884394" y="1258464"/>
            <a:ext cx="205364" cy="187960"/>
          </a:xfrm>
          <a:prstGeom prst="rect">
            <a:avLst/>
          </a:prstGeom>
        </p:spPr>
        <p:txBody>
          <a:bodyPr vert="horz" wrap="square" lIns="0" tIns="0" rIns="0" bIns="0" rtlCol="0">
            <a:spAutoFit/>
          </a:bodyPr>
          <a:lstStyle/>
          <a:p>
            <a:pPr>
              <a:lnSpc>
                <a:spcPts val="1480"/>
              </a:lnSpc>
            </a:pPr>
            <a:r>
              <a:rPr sz="1450" spc="-185" dirty="0">
                <a:solidFill>
                  <a:srgbClr val="FFFFFF"/>
                </a:solidFill>
                <a:latin typeface="Tahoma"/>
                <a:cs typeface="Tahoma"/>
              </a:rPr>
              <a:t>b</a:t>
            </a:r>
            <a:endParaRPr sz="1450">
              <a:latin typeface="Tahoma"/>
              <a:cs typeface="Tahoma"/>
            </a:endParaRPr>
          </a:p>
        </p:txBody>
      </p:sp>
      <p:sp>
        <p:nvSpPr>
          <p:cNvPr id="46" name="object 46"/>
          <p:cNvSpPr txBox="1"/>
          <p:nvPr/>
        </p:nvSpPr>
        <p:spPr>
          <a:xfrm rot="1380000">
            <a:off x="4951938" y="1283628"/>
            <a:ext cx="199823" cy="187960"/>
          </a:xfrm>
          <a:prstGeom prst="rect">
            <a:avLst/>
          </a:prstGeom>
        </p:spPr>
        <p:txBody>
          <a:bodyPr vert="horz" wrap="square" lIns="0" tIns="0" rIns="0" bIns="0" rtlCol="0">
            <a:spAutoFit/>
          </a:bodyPr>
          <a:lstStyle/>
          <a:p>
            <a:pPr>
              <a:lnSpc>
                <a:spcPts val="1480"/>
              </a:lnSpc>
            </a:pPr>
            <a:r>
              <a:rPr sz="1450" spc="185" dirty="0">
                <a:solidFill>
                  <a:srgbClr val="FFFFFF"/>
                </a:solidFill>
                <a:latin typeface="Tahoma"/>
                <a:cs typeface="Tahoma"/>
              </a:rPr>
              <a:t>l</a:t>
            </a:r>
            <a:endParaRPr sz="1450">
              <a:latin typeface="Tahoma"/>
              <a:cs typeface="Tahoma"/>
            </a:endParaRPr>
          </a:p>
        </p:txBody>
      </p:sp>
      <p:sp>
        <p:nvSpPr>
          <p:cNvPr id="47" name="object 47"/>
          <p:cNvSpPr txBox="1"/>
          <p:nvPr/>
        </p:nvSpPr>
        <p:spPr>
          <a:xfrm rot="1560000">
            <a:off x="5010919" y="1310785"/>
            <a:ext cx="199614" cy="187960"/>
          </a:xfrm>
          <a:prstGeom prst="rect">
            <a:avLst/>
          </a:prstGeom>
        </p:spPr>
        <p:txBody>
          <a:bodyPr vert="horz" wrap="square" lIns="0" tIns="0" rIns="0" bIns="0" rtlCol="0">
            <a:spAutoFit/>
          </a:bodyPr>
          <a:lstStyle/>
          <a:p>
            <a:pPr>
              <a:lnSpc>
                <a:spcPts val="1480"/>
              </a:lnSpc>
            </a:pPr>
            <a:r>
              <a:rPr sz="1450" spc="-270" dirty="0">
                <a:solidFill>
                  <a:srgbClr val="FFFFFF"/>
                </a:solidFill>
                <a:latin typeface="Tahoma"/>
                <a:cs typeface="Tahoma"/>
              </a:rPr>
              <a:t>e</a:t>
            </a:r>
            <a:endParaRPr sz="1450">
              <a:latin typeface="Tahoma"/>
              <a:cs typeface="Tahoma"/>
            </a:endParaRPr>
          </a:p>
        </p:txBody>
      </p:sp>
      <p:pic>
        <p:nvPicPr>
          <p:cNvPr id="48" name="object 48"/>
          <p:cNvPicPr/>
          <p:nvPr/>
        </p:nvPicPr>
        <p:blipFill>
          <a:blip r:embed="rId30" cstate="print"/>
          <a:stretch>
            <a:fillRect/>
          </a:stretch>
        </p:blipFill>
        <p:spPr>
          <a:xfrm>
            <a:off x="2023859" y="7638440"/>
            <a:ext cx="291909" cy="80619"/>
          </a:xfrm>
          <a:prstGeom prst="rect">
            <a:avLst/>
          </a:prstGeom>
        </p:spPr>
      </p:pic>
      <p:sp>
        <p:nvSpPr>
          <p:cNvPr id="49" name="object 49"/>
          <p:cNvSpPr txBox="1"/>
          <p:nvPr/>
        </p:nvSpPr>
        <p:spPr>
          <a:xfrm>
            <a:off x="237999" y="1337114"/>
            <a:ext cx="3428365" cy="2849880"/>
          </a:xfrm>
          <a:prstGeom prst="rect">
            <a:avLst/>
          </a:prstGeom>
        </p:spPr>
        <p:txBody>
          <a:bodyPr vert="horz" wrap="square" lIns="0" tIns="25400" rIns="0" bIns="0" rtlCol="0">
            <a:spAutoFit/>
          </a:bodyPr>
          <a:lstStyle/>
          <a:p>
            <a:pPr marL="45720" marR="5080">
              <a:lnSpc>
                <a:spcPts val="1500"/>
              </a:lnSpc>
              <a:spcBef>
                <a:spcPts val="200"/>
              </a:spcBef>
            </a:pPr>
            <a:r>
              <a:rPr sz="1300" spc="-40" dirty="0">
                <a:solidFill>
                  <a:srgbClr val="3E4540"/>
                </a:solidFill>
                <a:latin typeface="Arial Black"/>
                <a:cs typeface="Arial Black"/>
              </a:rPr>
              <a:t>Full</a:t>
            </a:r>
            <a:r>
              <a:rPr sz="1300" spc="-95" dirty="0">
                <a:solidFill>
                  <a:srgbClr val="3E4540"/>
                </a:solidFill>
                <a:latin typeface="Arial Black"/>
                <a:cs typeface="Arial Black"/>
              </a:rPr>
              <a:t> </a:t>
            </a:r>
            <a:r>
              <a:rPr sz="1300" spc="-55" dirty="0">
                <a:solidFill>
                  <a:srgbClr val="3E4540"/>
                </a:solidFill>
                <a:latin typeface="Arial Black"/>
                <a:cs typeface="Arial Black"/>
              </a:rPr>
              <a:t>Traceability</a:t>
            </a:r>
            <a:r>
              <a:rPr sz="1300" spc="-90" dirty="0">
                <a:solidFill>
                  <a:srgbClr val="3E4540"/>
                </a:solidFill>
                <a:latin typeface="Arial Black"/>
                <a:cs typeface="Arial Black"/>
              </a:rPr>
              <a:t> </a:t>
            </a:r>
            <a:r>
              <a:rPr sz="1300" spc="60" dirty="0">
                <a:solidFill>
                  <a:srgbClr val="3E4540"/>
                </a:solidFill>
                <a:latin typeface="Arial Black"/>
                <a:cs typeface="Arial Black"/>
              </a:rPr>
              <a:t>-</a:t>
            </a:r>
            <a:r>
              <a:rPr sz="1300" spc="-90" dirty="0">
                <a:solidFill>
                  <a:srgbClr val="3E4540"/>
                </a:solidFill>
                <a:latin typeface="Arial Black"/>
                <a:cs typeface="Arial Black"/>
              </a:rPr>
              <a:t> </a:t>
            </a:r>
            <a:r>
              <a:rPr sz="1300" spc="-50" dirty="0">
                <a:solidFill>
                  <a:srgbClr val="3E4540"/>
                </a:solidFill>
                <a:latin typeface="Arial Black"/>
                <a:cs typeface="Arial Black"/>
              </a:rPr>
              <a:t>From</a:t>
            </a:r>
            <a:r>
              <a:rPr sz="1300" spc="-95" dirty="0">
                <a:solidFill>
                  <a:srgbClr val="3E4540"/>
                </a:solidFill>
                <a:latin typeface="Arial Black"/>
                <a:cs typeface="Arial Black"/>
              </a:rPr>
              <a:t> </a:t>
            </a:r>
            <a:r>
              <a:rPr sz="1300" spc="-45" dirty="0">
                <a:solidFill>
                  <a:srgbClr val="3E4540"/>
                </a:solidFill>
                <a:latin typeface="Arial Black"/>
                <a:cs typeface="Arial Black"/>
              </a:rPr>
              <a:t>Farm</a:t>
            </a:r>
            <a:r>
              <a:rPr sz="1300" spc="-90" dirty="0">
                <a:solidFill>
                  <a:srgbClr val="3E4540"/>
                </a:solidFill>
                <a:latin typeface="Arial Black"/>
                <a:cs typeface="Arial Black"/>
              </a:rPr>
              <a:t> </a:t>
            </a:r>
            <a:r>
              <a:rPr sz="1300" spc="-65" dirty="0">
                <a:solidFill>
                  <a:srgbClr val="3E4540"/>
                </a:solidFill>
                <a:latin typeface="Arial Black"/>
                <a:cs typeface="Arial Black"/>
              </a:rPr>
              <a:t>to</a:t>
            </a:r>
            <a:r>
              <a:rPr sz="1300" spc="-90" dirty="0">
                <a:solidFill>
                  <a:srgbClr val="3E4540"/>
                </a:solidFill>
                <a:latin typeface="Arial Black"/>
                <a:cs typeface="Arial Black"/>
              </a:rPr>
              <a:t> </a:t>
            </a:r>
            <a:r>
              <a:rPr sz="1300" spc="-20" dirty="0">
                <a:solidFill>
                  <a:srgbClr val="3E4540"/>
                </a:solidFill>
                <a:latin typeface="Arial Black"/>
                <a:cs typeface="Arial Black"/>
              </a:rPr>
              <a:t>Fork </a:t>
            </a:r>
            <a:r>
              <a:rPr sz="1300" spc="-30" dirty="0">
                <a:solidFill>
                  <a:srgbClr val="3E4540"/>
                </a:solidFill>
                <a:latin typeface="Verdana"/>
                <a:cs typeface="Verdana"/>
              </a:rPr>
              <a:t>BeanVIVO</a:t>
            </a:r>
            <a:r>
              <a:rPr sz="1300" spc="-125" dirty="0">
                <a:solidFill>
                  <a:srgbClr val="3E4540"/>
                </a:solidFill>
                <a:latin typeface="Verdana"/>
                <a:cs typeface="Verdana"/>
              </a:rPr>
              <a:t> </a:t>
            </a:r>
            <a:r>
              <a:rPr sz="1300" spc="-25" dirty="0">
                <a:solidFill>
                  <a:srgbClr val="3E4540"/>
                </a:solidFill>
                <a:latin typeface="Verdana"/>
                <a:cs typeface="Verdana"/>
              </a:rPr>
              <a:t>sources</a:t>
            </a:r>
            <a:r>
              <a:rPr sz="1300" spc="-120" dirty="0">
                <a:solidFill>
                  <a:srgbClr val="3E4540"/>
                </a:solidFill>
                <a:latin typeface="Verdana"/>
                <a:cs typeface="Verdana"/>
              </a:rPr>
              <a:t> </a:t>
            </a:r>
            <a:r>
              <a:rPr sz="1300" dirty="0">
                <a:solidFill>
                  <a:srgbClr val="3E4540"/>
                </a:solidFill>
                <a:latin typeface="Verdana"/>
                <a:cs typeface="Verdana"/>
              </a:rPr>
              <a:t>organic</a:t>
            </a:r>
            <a:r>
              <a:rPr sz="1300" spc="-125" dirty="0">
                <a:solidFill>
                  <a:srgbClr val="3E4540"/>
                </a:solidFill>
                <a:latin typeface="Verdana"/>
                <a:cs typeface="Verdana"/>
              </a:rPr>
              <a:t> </a:t>
            </a:r>
            <a:r>
              <a:rPr sz="1300" spc="-10" dirty="0">
                <a:solidFill>
                  <a:srgbClr val="3E4540"/>
                </a:solidFill>
                <a:latin typeface="Verdana"/>
                <a:cs typeface="Verdana"/>
              </a:rPr>
              <a:t>beans</a:t>
            </a:r>
            <a:r>
              <a:rPr sz="1300" spc="-120" dirty="0">
                <a:solidFill>
                  <a:srgbClr val="3E4540"/>
                </a:solidFill>
                <a:latin typeface="Verdana"/>
                <a:cs typeface="Verdana"/>
              </a:rPr>
              <a:t> </a:t>
            </a:r>
            <a:r>
              <a:rPr sz="1300" spc="-25" dirty="0">
                <a:solidFill>
                  <a:srgbClr val="3E4540"/>
                </a:solidFill>
                <a:latin typeface="Verdana"/>
                <a:cs typeface="Verdana"/>
              </a:rPr>
              <a:t>and </a:t>
            </a:r>
            <a:r>
              <a:rPr sz="1300" dirty="0">
                <a:solidFill>
                  <a:srgbClr val="3E4540"/>
                </a:solidFill>
                <a:latin typeface="Lucida Sans Unicode"/>
                <a:cs typeface="Lucida Sans Unicode"/>
              </a:rPr>
              <a:t>legumes</a:t>
            </a:r>
            <a:r>
              <a:rPr sz="1300" spc="-105" dirty="0">
                <a:solidFill>
                  <a:srgbClr val="3E4540"/>
                </a:solidFill>
                <a:latin typeface="Lucida Sans Unicode"/>
                <a:cs typeface="Lucida Sans Unicode"/>
              </a:rPr>
              <a:t> </a:t>
            </a:r>
            <a:r>
              <a:rPr sz="1300" dirty="0">
                <a:solidFill>
                  <a:srgbClr val="3E4540"/>
                </a:solidFill>
                <a:latin typeface="Lucida Sans Unicode"/>
                <a:cs typeface="Lucida Sans Unicode"/>
              </a:rPr>
              <a:t>as</a:t>
            </a:r>
            <a:r>
              <a:rPr sz="1300" spc="-105" dirty="0">
                <a:solidFill>
                  <a:srgbClr val="3E4540"/>
                </a:solidFill>
                <a:latin typeface="Lucida Sans Unicode"/>
                <a:cs typeface="Lucida Sans Unicode"/>
              </a:rPr>
              <a:t> </a:t>
            </a:r>
            <a:r>
              <a:rPr sz="1300" spc="-10" dirty="0">
                <a:solidFill>
                  <a:srgbClr val="3E4540"/>
                </a:solidFill>
                <a:latin typeface="Lucida Sans Unicode"/>
                <a:cs typeface="Lucida Sans Unicode"/>
              </a:rPr>
              <a:t>local</a:t>
            </a:r>
            <a:r>
              <a:rPr sz="1300" spc="-100" dirty="0">
                <a:solidFill>
                  <a:srgbClr val="3E4540"/>
                </a:solidFill>
                <a:latin typeface="Lucida Sans Unicode"/>
                <a:cs typeface="Lucida Sans Unicode"/>
              </a:rPr>
              <a:t> </a:t>
            </a:r>
            <a:r>
              <a:rPr sz="1300" dirty="0">
                <a:solidFill>
                  <a:srgbClr val="3E4540"/>
                </a:solidFill>
                <a:latin typeface="Lucida Sans Unicode"/>
                <a:cs typeface="Lucida Sans Unicode"/>
              </a:rPr>
              <a:t>as</a:t>
            </a:r>
            <a:r>
              <a:rPr sz="1300" spc="-105" dirty="0">
                <a:solidFill>
                  <a:srgbClr val="3E4540"/>
                </a:solidFill>
                <a:latin typeface="Lucida Sans Unicode"/>
                <a:cs typeface="Lucida Sans Unicode"/>
              </a:rPr>
              <a:t> </a:t>
            </a:r>
            <a:r>
              <a:rPr sz="1300" dirty="0">
                <a:solidFill>
                  <a:srgbClr val="3E4540"/>
                </a:solidFill>
                <a:latin typeface="Lucida Sans Unicode"/>
                <a:cs typeface="Lucida Sans Unicode"/>
              </a:rPr>
              <a:t>possible.</a:t>
            </a:r>
            <a:r>
              <a:rPr sz="1300" spc="240" dirty="0">
                <a:solidFill>
                  <a:srgbClr val="3E4540"/>
                </a:solidFill>
                <a:latin typeface="Lucida Sans Unicode"/>
                <a:cs typeface="Lucida Sans Unicode"/>
              </a:rPr>
              <a:t> </a:t>
            </a:r>
            <a:r>
              <a:rPr sz="1300" spc="85" dirty="0">
                <a:solidFill>
                  <a:srgbClr val="3E4540"/>
                </a:solidFill>
                <a:latin typeface="Lucida Sans Unicode"/>
                <a:cs typeface="Lucida Sans Unicode"/>
              </a:rPr>
              <a:t>QR</a:t>
            </a:r>
            <a:r>
              <a:rPr sz="1300" spc="-105" dirty="0">
                <a:solidFill>
                  <a:srgbClr val="3E4540"/>
                </a:solidFill>
                <a:latin typeface="Lucida Sans Unicode"/>
                <a:cs typeface="Lucida Sans Unicode"/>
              </a:rPr>
              <a:t> </a:t>
            </a:r>
            <a:r>
              <a:rPr sz="1300" spc="-10" dirty="0">
                <a:solidFill>
                  <a:srgbClr val="3E4540"/>
                </a:solidFill>
                <a:latin typeface="Lucida Sans Unicode"/>
                <a:cs typeface="Lucida Sans Unicode"/>
              </a:rPr>
              <a:t>Codes </a:t>
            </a:r>
            <a:r>
              <a:rPr sz="1300" dirty="0">
                <a:solidFill>
                  <a:srgbClr val="3E4540"/>
                </a:solidFill>
                <a:latin typeface="Lucida Sans Unicode"/>
                <a:cs typeface="Lucida Sans Unicode"/>
              </a:rPr>
              <a:t>found</a:t>
            </a:r>
            <a:r>
              <a:rPr sz="1300" spc="-55" dirty="0">
                <a:solidFill>
                  <a:srgbClr val="3E4540"/>
                </a:solidFill>
                <a:latin typeface="Lucida Sans Unicode"/>
                <a:cs typeface="Lucida Sans Unicode"/>
              </a:rPr>
              <a:t> </a:t>
            </a:r>
            <a:r>
              <a:rPr sz="1300" dirty="0">
                <a:solidFill>
                  <a:srgbClr val="3E4540"/>
                </a:solidFill>
                <a:latin typeface="Lucida Sans Unicode"/>
                <a:cs typeface="Lucida Sans Unicode"/>
              </a:rPr>
              <a:t>on</a:t>
            </a:r>
            <a:r>
              <a:rPr sz="1300" spc="-50" dirty="0">
                <a:solidFill>
                  <a:srgbClr val="3E4540"/>
                </a:solidFill>
                <a:latin typeface="Lucida Sans Unicode"/>
                <a:cs typeface="Lucida Sans Unicode"/>
              </a:rPr>
              <a:t> </a:t>
            </a:r>
            <a:r>
              <a:rPr sz="1300" dirty="0">
                <a:solidFill>
                  <a:srgbClr val="3E4540"/>
                </a:solidFill>
                <a:latin typeface="Lucida Sans Unicode"/>
                <a:cs typeface="Lucida Sans Unicode"/>
              </a:rPr>
              <a:t>back</a:t>
            </a:r>
            <a:r>
              <a:rPr sz="1300" spc="-50" dirty="0">
                <a:solidFill>
                  <a:srgbClr val="3E4540"/>
                </a:solidFill>
                <a:latin typeface="Lucida Sans Unicode"/>
                <a:cs typeface="Lucida Sans Unicode"/>
              </a:rPr>
              <a:t> </a:t>
            </a:r>
            <a:r>
              <a:rPr sz="1300" spc="-15" dirty="0">
                <a:solidFill>
                  <a:srgbClr val="3E4540"/>
                </a:solidFill>
                <a:latin typeface="Lucida Sans Unicode"/>
                <a:cs typeface="Lucida Sans Unicode"/>
              </a:rPr>
              <a:t>of</a:t>
            </a:r>
            <a:r>
              <a:rPr sz="1300" spc="-55" dirty="0">
                <a:solidFill>
                  <a:srgbClr val="3E4540"/>
                </a:solidFill>
                <a:latin typeface="Lucida Sans Unicode"/>
                <a:cs typeface="Lucida Sans Unicode"/>
              </a:rPr>
              <a:t> </a:t>
            </a:r>
            <a:r>
              <a:rPr sz="1300" dirty="0">
                <a:solidFill>
                  <a:srgbClr val="3E4540"/>
                </a:solidFill>
                <a:latin typeface="Lucida Sans Unicode"/>
                <a:cs typeface="Lucida Sans Unicode"/>
              </a:rPr>
              <a:t>pouches,</a:t>
            </a:r>
            <a:r>
              <a:rPr sz="1300" spc="-50" dirty="0">
                <a:solidFill>
                  <a:srgbClr val="3E4540"/>
                </a:solidFill>
                <a:latin typeface="Lucida Sans Unicode"/>
                <a:cs typeface="Lucida Sans Unicode"/>
              </a:rPr>
              <a:t> </a:t>
            </a:r>
            <a:r>
              <a:rPr sz="1300" dirty="0">
                <a:solidFill>
                  <a:srgbClr val="3E4540"/>
                </a:solidFill>
                <a:latin typeface="Lucida Sans Unicode"/>
                <a:cs typeface="Lucida Sans Unicode"/>
              </a:rPr>
              <a:t>with</a:t>
            </a:r>
            <a:r>
              <a:rPr sz="1300" spc="-50" dirty="0">
                <a:solidFill>
                  <a:srgbClr val="3E4540"/>
                </a:solidFill>
                <a:latin typeface="Lucida Sans Unicode"/>
                <a:cs typeface="Lucida Sans Unicode"/>
              </a:rPr>
              <a:t> </a:t>
            </a:r>
            <a:r>
              <a:rPr sz="1300" dirty="0">
                <a:solidFill>
                  <a:srgbClr val="3E4540"/>
                </a:solidFill>
                <a:latin typeface="Lucida Sans Unicode"/>
                <a:cs typeface="Lucida Sans Unicode"/>
              </a:rPr>
              <a:t>regions</a:t>
            </a:r>
            <a:r>
              <a:rPr sz="1300" spc="-55" dirty="0">
                <a:solidFill>
                  <a:srgbClr val="3E4540"/>
                </a:solidFill>
                <a:latin typeface="Lucida Sans Unicode"/>
                <a:cs typeface="Lucida Sans Unicode"/>
              </a:rPr>
              <a:t> </a:t>
            </a:r>
            <a:r>
              <a:rPr sz="1300" spc="-25" dirty="0">
                <a:solidFill>
                  <a:srgbClr val="3E4540"/>
                </a:solidFill>
                <a:latin typeface="Lucida Sans Unicode"/>
                <a:cs typeface="Lucida Sans Unicode"/>
              </a:rPr>
              <a:t>of </a:t>
            </a:r>
            <a:r>
              <a:rPr sz="1300" dirty="0">
                <a:solidFill>
                  <a:srgbClr val="3E4540"/>
                </a:solidFill>
                <a:latin typeface="Lucida Sans Unicode"/>
                <a:cs typeface="Lucida Sans Unicode"/>
              </a:rPr>
              <a:t>bean</a:t>
            </a:r>
            <a:r>
              <a:rPr sz="1300" spc="-5" dirty="0">
                <a:solidFill>
                  <a:srgbClr val="3E4540"/>
                </a:solidFill>
                <a:latin typeface="Lucida Sans Unicode"/>
                <a:cs typeface="Lucida Sans Unicode"/>
              </a:rPr>
              <a:t> </a:t>
            </a:r>
            <a:r>
              <a:rPr sz="1300" dirty="0">
                <a:solidFill>
                  <a:srgbClr val="3E4540"/>
                </a:solidFill>
                <a:latin typeface="Lucida Sans Unicode"/>
                <a:cs typeface="Lucida Sans Unicode"/>
              </a:rPr>
              <a:t>ﬁelds</a:t>
            </a:r>
            <a:r>
              <a:rPr sz="1300" spc="-5" dirty="0">
                <a:solidFill>
                  <a:srgbClr val="3E4540"/>
                </a:solidFill>
                <a:latin typeface="Lucida Sans Unicode"/>
                <a:cs typeface="Lucida Sans Unicode"/>
              </a:rPr>
              <a:t> </a:t>
            </a:r>
            <a:r>
              <a:rPr sz="1300" dirty="0">
                <a:solidFill>
                  <a:srgbClr val="3E4540"/>
                </a:solidFill>
                <a:latin typeface="Lucida Sans Unicode"/>
                <a:cs typeface="Lucida Sans Unicode"/>
              </a:rPr>
              <a:t>in</a:t>
            </a:r>
            <a:r>
              <a:rPr sz="1300" spc="-5" dirty="0">
                <a:solidFill>
                  <a:srgbClr val="3E4540"/>
                </a:solidFill>
                <a:latin typeface="Lucida Sans Unicode"/>
                <a:cs typeface="Lucida Sans Unicode"/>
              </a:rPr>
              <a:t> </a:t>
            </a:r>
            <a:r>
              <a:rPr sz="1300" dirty="0">
                <a:solidFill>
                  <a:srgbClr val="3E4540"/>
                </a:solidFill>
                <a:latin typeface="Lucida Sans Unicode"/>
                <a:cs typeface="Lucida Sans Unicode"/>
              </a:rPr>
              <a:t>the</a:t>
            </a:r>
            <a:r>
              <a:rPr sz="1300" spc="-5" dirty="0">
                <a:solidFill>
                  <a:srgbClr val="3E4540"/>
                </a:solidFill>
                <a:latin typeface="Lucida Sans Unicode"/>
                <a:cs typeface="Lucida Sans Unicode"/>
              </a:rPr>
              <a:t> </a:t>
            </a:r>
            <a:r>
              <a:rPr sz="1300" dirty="0">
                <a:solidFill>
                  <a:srgbClr val="3E4540"/>
                </a:solidFill>
                <a:latin typeface="Lucida Sans Unicode"/>
                <a:cs typeface="Lucida Sans Unicode"/>
              </a:rPr>
              <a:t>United </a:t>
            </a:r>
            <a:r>
              <a:rPr sz="1300" spc="-10" dirty="0">
                <a:solidFill>
                  <a:srgbClr val="3E4540"/>
                </a:solidFill>
                <a:latin typeface="Lucida Sans Unicode"/>
                <a:cs typeface="Lucida Sans Unicode"/>
              </a:rPr>
              <a:t>States.</a:t>
            </a:r>
            <a:endParaRPr sz="1300">
              <a:latin typeface="Lucida Sans Unicode"/>
              <a:cs typeface="Lucida Sans Unicode"/>
            </a:endParaRPr>
          </a:p>
          <a:p>
            <a:pPr marL="12700">
              <a:lnSpc>
                <a:spcPct val="100000"/>
              </a:lnSpc>
              <a:spcBef>
                <a:spcPts val="1480"/>
              </a:spcBef>
            </a:pPr>
            <a:r>
              <a:rPr sz="1300" spc="-55" dirty="0">
                <a:solidFill>
                  <a:srgbClr val="3E4540"/>
                </a:solidFill>
                <a:latin typeface="Arial Black"/>
                <a:cs typeface="Arial Black"/>
              </a:rPr>
              <a:t>Product</a:t>
            </a:r>
            <a:r>
              <a:rPr sz="1300" spc="-80" dirty="0">
                <a:solidFill>
                  <a:srgbClr val="3E4540"/>
                </a:solidFill>
                <a:latin typeface="Arial Black"/>
                <a:cs typeface="Arial Black"/>
              </a:rPr>
              <a:t> </a:t>
            </a:r>
            <a:r>
              <a:rPr sz="1300" spc="-10" dirty="0">
                <a:solidFill>
                  <a:srgbClr val="3E4540"/>
                </a:solidFill>
                <a:latin typeface="Arial Black"/>
                <a:cs typeface="Arial Black"/>
              </a:rPr>
              <a:t>Attributes</a:t>
            </a:r>
            <a:endParaRPr sz="1300">
              <a:latin typeface="Arial Black"/>
              <a:cs typeface="Arial Black"/>
            </a:endParaRPr>
          </a:p>
          <a:p>
            <a:pPr marL="116205" indent="-89535">
              <a:lnSpc>
                <a:spcPts val="1530"/>
              </a:lnSpc>
              <a:spcBef>
                <a:spcPts val="1035"/>
              </a:spcBef>
              <a:buChar char="•"/>
              <a:tabLst>
                <a:tab pos="116839" algn="l"/>
              </a:tabLst>
            </a:pPr>
            <a:r>
              <a:rPr sz="1300" dirty="0">
                <a:solidFill>
                  <a:srgbClr val="3E4540"/>
                </a:solidFill>
                <a:latin typeface="Lucida Sans Unicode"/>
                <a:cs typeface="Lucida Sans Unicode"/>
              </a:rPr>
              <a:t>Instant </a:t>
            </a:r>
            <a:r>
              <a:rPr sz="1300" spc="-10" dirty="0">
                <a:solidFill>
                  <a:srgbClr val="3E4540"/>
                </a:solidFill>
                <a:latin typeface="Lucida Sans Unicode"/>
                <a:cs typeface="Lucida Sans Unicode"/>
              </a:rPr>
              <a:t>Meals</a:t>
            </a:r>
            <a:endParaRPr sz="1300">
              <a:latin typeface="Lucida Sans Unicode"/>
              <a:cs typeface="Lucida Sans Unicode"/>
            </a:endParaRPr>
          </a:p>
          <a:p>
            <a:pPr marL="116205" indent="-89535">
              <a:lnSpc>
                <a:spcPts val="1500"/>
              </a:lnSpc>
              <a:buChar char="•"/>
              <a:tabLst>
                <a:tab pos="116839" algn="l"/>
              </a:tabLst>
            </a:pPr>
            <a:r>
              <a:rPr sz="1300" spc="-10" dirty="0">
                <a:solidFill>
                  <a:srgbClr val="3E4540"/>
                </a:solidFill>
                <a:latin typeface="Lucida Sans Unicode"/>
                <a:cs typeface="Lucida Sans Unicode"/>
              </a:rPr>
              <a:t>Microwaveable</a:t>
            </a:r>
            <a:endParaRPr sz="1300">
              <a:latin typeface="Lucida Sans Unicode"/>
              <a:cs typeface="Lucida Sans Unicode"/>
            </a:endParaRPr>
          </a:p>
          <a:p>
            <a:pPr marL="116205" indent="-89535">
              <a:lnSpc>
                <a:spcPts val="1500"/>
              </a:lnSpc>
              <a:buChar char="•"/>
              <a:tabLst>
                <a:tab pos="116839" algn="l"/>
              </a:tabLst>
            </a:pPr>
            <a:r>
              <a:rPr sz="1300" dirty="0">
                <a:solidFill>
                  <a:srgbClr val="3E4540"/>
                </a:solidFill>
                <a:latin typeface="Lucida Sans Unicode"/>
                <a:cs typeface="Lucida Sans Unicode"/>
              </a:rPr>
              <a:t>High</a:t>
            </a:r>
            <a:r>
              <a:rPr sz="1300" spc="-30" dirty="0">
                <a:solidFill>
                  <a:srgbClr val="3E4540"/>
                </a:solidFill>
                <a:latin typeface="Lucida Sans Unicode"/>
                <a:cs typeface="Lucida Sans Unicode"/>
              </a:rPr>
              <a:t> </a:t>
            </a:r>
            <a:r>
              <a:rPr sz="1300" dirty="0">
                <a:solidFill>
                  <a:srgbClr val="3E4540"/>
                </a:solidFill>
                <a:latin typeface="Lucida Sans Unicode"/>
                <a:cs typeface="Lucida Sans Unicode"/>
              </a:rPr>
              <a:t>in</a:t>
            </a:r>
            <a:r>
              <a:rPr sz="1300" spc="-30" dirty="0">
                <a:solidFill>
                  <a:srgbClr val="3E4540"/>
                </a:solidFill>
                <a:latin typeface="Lucida Sans Unicode"/>
                <a:cs typeface="Lucida Sans Unicode"/>
              </a:rPr>
              <a:t> </a:t>
            </a:r>
            <a:r>
              <a:rPr sz="1300" dirty="0">
                <a:solidFill>
                  <a:srgbClr val="3E4540"/>
                </a:solidFill>
                <a:latin typeface="Lucida Sans Unicode"/>
                <a:cs typeface="Lucida Sans Unicode"/>
              </a:rPr>
              <a:t>Protein</a:t>
            </a:r>
            <a:r>
              <a:rPr sz="1300" spc="-30" dirty="0">
                <a:solidFill>
                  <a:srgbClr val="3E4540"/>
                </a:solidFill>
                <a:latin typeface="Lucida Sans Unicode"/>
                <a:cs typeface="Lucida Sans Unicode"/>
              </a:rPr>
              <a:t> </a:t>
            </a:r>
            <a:r>
              <a:rPr sz="1300" spc="-25" dirty="0">
                <a:solidFill>
                  <a:srgbClr val="3E4540"/>
                </a:solidFill>
                <a:latin typeface="Lucida Sans Unicode"/>
                <a:cs typeface="Lucida Sans Unicode"/>
              </a:rPr>
              <a:t>&amp;</a:t>
            </a:r>
            <a:r>
              <a:rPr sz="1300" spc="-30" dirty="0">
                <a:solidFill>
                  <a:srgbClr val="3E4540"/>
                </a:solidFill>
                <a:latin typeface="Lucida Sans Unicode"/>
                <a:cs typeface="Lucida Sans Unicode"/>
              </a:rPr>
              <a:t> </a:t>
            </a:r>
            <a:r>
              <a:rPr sz="1300" spc="-10" dirty="0">
                <a:solidFill>
                  <a:srgbClr val="3E4540"/>
                </a:solidFill>
                <a:latin typeface="Lucida Sans Unicode"/>
                <a:cs typeface="Lucida Sans Unicode"/>
              </a:rPr>
              <a:t>Fiber</a:t>
            </a:r>
            <a:endParaRPr sz="1300">
              <a:latin typeface="Lucida Sans Unicode"/>
              <a:cs typeface="Lucida Sans Unicode"/>
            </a:endParaRPr>
          </a:p>
          <a:p>
            <a:pPr marL="116205" indent="-89535">
              <a:lnSpc>
                <a:spcPts val="1500"/>
              </a:lnSpc>
              <a:buChar char="•"/>
              <a:tabLst>
                <a:tab pos="116839" algn="l"/>
              </a:tabLst>
            </a:pPr>
            <a:r>
              <a:rPr sz="1300" spc="-20" dirty="0">
                <a:solidFill>
                  <a:srgbClr val="3E4540"/>
                </a:solidFill>
                <a:latin typeface="Lucida Sans Unicode"/>
                <a:cs typeface="Lucida Sans Unicode"/>
              </a:rPr>
              <a:t>All</a:t>
            </a:r>
            <a:r>
              <a:rPr sz="1300" spc="-114" dirty="0">
                <a:solidFill>
                  <a:srgbClr val="3E4540"/>
                </a:solidFill>
                <a:latin typeface="Lucida Sans Unicode"/>
                <a:cs typeface="Lucida Sans Unicode"/>
              </a:rPr>
              <a:t> </a:t>
            </a:r>
            <a:r>
              <a:rPr sz="1300" spc="50" dirty="0">
                <a:solidFill>
                  <a:srgbClr val="3E4540"/>
                </a:solidFill>
                <a:latin typeface="Lucida Sans Unicode"/>
                <a:cs typeface="Lucida Sans Unicode"/>
              </a:rPr>
              <a:t>Plant</a:t>
            </a:r>
            <a:r>
              <a:rPr sz="1300" spc="-110" dirty="0">
                <a:solidFill>
                  <a:srgbClr val="3E4540"/>
                </a:solidFill>
                <a:latin typeface="Lucida Sans Unicode"/>
                <a:cs typeface="Lucida Sans Unicode"/>
              </a:rPr>
              <a:t> </a:t>
            </a:r>
            <a:r>
              <a:rPr sz="1300" spc="40" dirty="0">
                <a:solidFill>
                  <a:srgbClr val="3E4540"/>
                </a:solidFill>
                <a:latin typeface="Lucida Sans Unicode"/>
                <a:cs typeface="Lucida Sans Unicode"/>
              </a:rPr>
              <a:t>Based</a:t>
            </a:r>
            <a:endParaRPr sz="1300">
              <a:latin typeface="Lucida Sans Unicode"/>
              <a:cs typeface="Lucida Sans Unicode"/>
            </a:endParaRPr>
          </a:p>
          <a:p>
            <a:pPr marL="116205" indent="-89535">
              <a:lnSpc>
                <a:spcPts val="1500"/>
              </a:lnSpc>
              <a:buChar char="•"/>
              <a:tabLst>
                <a:tab pos="116839" algn="l"/>
              </a:tabLst>
            </a:pPr>
            <a:r>
              <a:rPr sz="1300" dirty="0">
                <a:solidFill>
                  <a:srgbClr val="3E4540"/>
                </a:solidFill>
                <a:latin typeface="Lucida Sans Unicode"/>
                <a:cs typeface="Lucida Sans Unicode"/>
              </a:rPr>
              <a:t>Organic</a:t>
            </a:r>
            <a:r>
              <a:rPr sz="1300" spc="-30" dirty="0">
                <a:solidFill>
                  <a:srgbClr val="3E4540"/>
                </a:solidFill>
                <a:latin typeface="Lucida Sans Unicode"/>
                <a:cs typeface="Lucida Sans Unicode"/>
              </a:rPr>
              <a:t> </a:t>
            </a:r>
            <a:r>
              <a:rPr sz="1300" spc="-25" dirty="0">
                <a:solidFill>
                  <a:srgbClr val="3E4540"/>
                </a:solidFill>
                <a:latin typeface="Lucida Sans Unicode"/>
                <a:cs typeface="Lucida Sans Unicode"/>
              </a:rPr>
              <a:t>&amp; </a:t>
            </a:r>
            <a:r>
              <a:rPr sz="1300" dirty="0">
                <a:solidFill>
                  <a:srgbClr val="3E4540"/>
                </a:solidFill>
                <a:latin typeface="Lucida Sans Unicode"/>
                <a:cs typeface="Lucida Sans Unicode"/>
              </a:rPr>
              <a:t>Gluten</a:t>
            </a:r>
            <a:r>
              <a:rPr sz="1300" spc="-30" dirty="0">
                <a:solidFill>
                  <a:srgbClr val="3E4540"/>
                </a:solidFill>
                <a:latin typeface="Lucida Sans Unicode"/>
                <a:cs typeface="Lucida Sans Unicode"/>
              </a:rPr>
              <a:t> </a:t>
            </a:r>
            <a:r>
              <a:rPr sz="1300" spc="-20" dirty="0">
                <a:solidFill>
                  <a:srgbClr val="3E4540"/>
                </a:solidFill>
                <a:latin typeface="Lucida Sans Unicode"/>
                <a:cs typeface="Lucida Sans Unicode"/>
              </a:rPr>
              <a:t>Free</a:t>
            </a:r>
            <a:endParaRPr sz="1300">
              <a:latin typeface="Lucida Sans Unicode"/>
              <a:cs typeface="Lucida Sans Unicode"/>
            </a:endParaRPr>
          </a:p>
          <a:p>
            <a:pPr marL="116205" indent="-89535">
              <a:lnSpc>
                <a:spcPts val="1500"/>
              </a:lnSpc>
              <a:buChar char="•"/>
              <a:tabLst>
                <a:tab pos="116839" algn="l"/>
              </a:tabLst>
            </a:pPr>
            <a:r>
              <a:rPr sz="1300" spc="50" dirty="0">
                <a:solidFill>
                  <a:srgbClr val="3E4540"/>
                </a:solidFill>
                <a:latin typeface="Lucida Sans Unicode"/>
                <a:cs typeface="Lucida Sans Unicode"/>
              </a:rPr>
              <a:t>Made</a:t>
            </a:r>
            <a:r>
              <a:rPr sz="1300" spc="-100" dirty="0">
                <a:solidFill>
                  <a:srgbClr val="3E4540"/>
                </a:solidFill>
                <a:latin typeface="Lucida Sans Unicode"/>
                <a:cs typeface="Lucida Sans Unicode"/>
              </a:rPr>
              <a:t> </a:t>
            </a:r>
            <a:r>
              <a:rPr sz="1300" dirty="0">
                <a:solidFill>
                  <a:srgbClr val="3E4540"/>
                </a:solidFill>
                <a:latin typeface="Lucida Sans Unicode"/>
                <a:cs typeface="Lucida Sans Unicode"/>
              </a:rPr>
              <a:t>in</a:t>
            </a:r>
            <a:r>
              <a:rPr sz="1300" spc="-95" dirty="0">
                <a:solidFill>
                  <a:srgbClr val="3E4540"/>
                </a:solidFill>
                <a:latin typeface="Lucida Sans Unicode"/>
                <a:cs typeface="Lucida Sans Unicode"/>
              </a:rPr>
              <a:t> </a:t>
            </a:r>
            <a:r>
              <a:rPr sz="1300" spc="35" dirty="0">
                <a:solidFill>
                  <a:srgbClr val="3E4540"/>
                </a:solidFill>
                <a:latin typeface="Lucida Sans Unicode"/>
                <a:cs typeface="Lucida Sans Unicode"/>
              </a:rPr>
              <a:t>USA</a:t>
            </a:r>
            <a:endParaRPr sz="1300">
              <a:latin typeface="Lucida Sans Unicode"/>
              <a:cs typeface="Lucida Sans Unicode"/>
            </a:endParaRPr>
          </a:p>
          <a:p>
            <a:pPr marL="116205" indent="-89535">
              <a:lnSpc>
                <a:spcPts val="1530"/>
              </a:lnSpc>
              <a:buChar char="•"/>
              <a:tabLst>
                <a:tab pos="116839" algn="l"/>
              </a:tabLst>
            </a:pPr>
            <a:r>
              <a:rPr sz="1300" spc="60" dirty="0">
                <a:solidFill>
                  <a:srgbClr val="3E4540"/>
                </a:solidFill>
                <a:latin typeface="Lucida Sans Unicode"/>
                <a:cs typeface="Lucida Sans Unicode"/>
              </a:rPr>
              <a:t>Premium</a:t>
            </a:r>
            <a:r>
              <a:rPr sz="1300" spc="-114" dirty="0">
                <a:solidFill>
                  <a:srgbClr val="3E4540"/>
                </a:solidFill>
                <a:latin typeface="Lucida Sans Unicode"/>
                <a:cs typeface="Lucida Sans Unicode"/>
              </a:rPr>
              <a:t> </a:t>
            </a:r>
            <a:r>
              <a:rPr sz="1300" spc="-10" dirty="0">
                <a:solidFill>
                  <a:srgbClr val="3E4540"/>
                </a:solidFill>
                <a:latin typeface="Lucida Sans Unicode"/>
                <a:cs typeface="Lucida Sans Unicode"/>
              </a:rPr>
              <a:t>Ingredients</a:t>
            </a:r>
            <a:endParaRPr sz="1300">
              <a:latin typeface="Lucida Sans Unicode"/>
              <a:cs typeface="Lucida Sans Unicode"/>
            </a:endParaRPr>
          </a:p>
        </p:txBody>
      </p:sp>
      <p:pic>
        <p:nvPicPr>
          <p:cNvPr id="50" name="object 50"/>
          <p:cNvPicPr/>
          <p:nvPr/>
        </p:nvPicPr>
        <p:blipFill>
          <a:blip r:embed="rId31" cstate="print"/>
          <a:stretch>
            <a:fillRect/>
          </a:stretch>
        </p:blipFill>
        <p:spPr>
          <a:xfrm>
            <a:off x="220611" y="8484006"/>
            <a:ext cx="1372679" cy="1921361"/>
          </a:xfrm>
          <a:prstGeom prst="rect">
            <a:avLst/>
          </a:prstGeom>
        </p:spPr>
      </p:pic>
      <p:grpSp>
        <p:nvGrpSpPr>
          <p:cNvPr id="51" name="object 51"/>
          <p:cNvGrpSpPr/>
          <p:nvPr/>
        </p:nvGrpSpPr>
        <p:grpSpPr>
          <a:xfrm>
            <a:off x="2662142" y="3003775"/>
            <a:ext cx="4009390" cy="5527040"/>
            <a:chOff x="2662142" y="3003775"/>
            <a:chExt cx="4009390" cy="5527040"/>
          </a:xfrm>
        </p:grpSpPr>
        <p:pic>
          <p:nvPicPr>
            <p:cNvPr id="52" name="object 52"/>
            <p:cNvPicPr/>
            <p:nvPr/>
          </p:nvPicPr>
          <p:blipFill>
            <a:blip r:embed="rId32" cstate="print"/>
            <a:stretch>
              <a:fillRect/>
            </a:stretch>
          </p:blipFill>
          <p:spPr>
            <a:xfrm>
              <a:off x="3781013" y="4555378"/>
              <a:ext cx="940803" cy="848724"/>
            </a:xfrm>
            <a:prstGeom prst="rect">
              <a:avLst/>
            </a:prstGeom>
          </p:spPr>
        </p:pic>
        <p:pic>
          <p:nvPicPr>
            <p:cNvPr id="53" name="object 53"/>
            <p:cNvPicPr/>
            <p:nvPr/>
          </p:nvPicPr>
          <p:blipFill>
            <a:blip r:embed="rId33" cstate="print"/>
            <a:stretch>
              <a:fillRect/>
            </a:stretch>
          </p:blipFill>
          <p:spPr>
            <a:xfrm>
              <a:off x="3762602" y="5257837"/>
              <a:ext cx="2908789" cy="3272388"/>
            </a:xfrm>
            <a:prstGeom prst="rect">
              <a:avLst/>
            </a:prstGeom>
          </p:spPr>
        </p:pic>
        <p:pic>
          <p:nvPicPr>
            <p:cNvPr id="54" name="object 54"/>
            <p:cNvPicPr/>
            <p:nvPr/>
          </p:nvPicPr>
          <p:blipFill>
            <a:blip r:embed="rId34" cstate="print"/>
            <a:stretch>
              <a:fillRect/>
            </a:stretch>
          </p:blipFill>
          <p:spPr>
            <a:xfrm>
              <a:off x="2662142" y="3003775"/>
              <a:ext cx="1162583" cy="387908"/>
            </a:xfrm>
            <a:prstGeom prst="rect">
              <a:avLst/>
            </a:prstGeom>
          </p:spPr>
        </p:pic>
        <p:pic>
          <p:nvPicPr>
            <p:cNvPr id="55" name="object 55"/>
            <p:cNvPicPr/>
            <p:nvPr/>
          </p:nvPicPr>
          <p:blipFill>
            <a:blip r:embed="rId35" cstate="print"/>
            <a:stretch>
              <a:fillRect/>
            </a:stretch>
          </p:blipFill>
          <p:spPr>
            <a:xfrm>
              <a:off x="2662142" y="3390917"/>
              <a:ext cx="1162583" cy="388302"/>
            </a:xfrm>
            <a:prstGeom prst="rect">
              <a:avLst/>
            </a:prstGeom>
          </p:spPr>
        </p:pic>
        <p:pic>
          <p:nvPicPr>
            <p:cNvPr id="56" name="object 56"/>
            <p:cNvPicPr/>
            <p:nvPr/>
          </p:nvPicPr>
          <p:blipFill>
            <a:blip r:embed="rId36" cstate="print"/>
            <a:stretch>
              <a:fillRect/>
            </a:stretch>
          </p:blipFill>
          <p:spPr>
            <a:xfrm>
              <a:off x="2662142" y="3778449"/>
              <a:ext cx="1162583" cy="387908"/>
            </a:xfrm>
            <a:prstGeom prst="rect">
              <a:avLst/>
            </a:prstGeom>
          </p:spPr>
        </p:pic>
      </p:grpSp>
      <p:sp>
        <p:nvSpPr>
          <p:cNvPr id="57" name="object 57"/>
          <p:cNvSpPr txBox="1"/>
          <p:nvPr/>
        </p:nvSpPr>
        <p:spPr>
          <a:xfrm>
            <a:off x="223900" y="368871"/>
            <a:ext cx="57346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3D4540"/>
                </a:solidFill>
                <a:latin typeface="Myanmar Text"/>
                <a:cs typeface="Myanmar Text"/>
              </a:rPr>
              <a:t>1st</a:t>
            </a:r>
            <a:r>
              <a:rPr sz="1800" b="1" spc="-105" dirty="0">
                <a:solidFill>
                  <a:srgbClr val="3D4540"/>
                </a:solidFill>
                <a:latin typeface="Myanmar Text"/>
                <a:cs typeface="Myanmar Text"/>
              </a:rPr>
              <a:t> </a:t>
            </a:r>
            <a:r>
              <a:rPr sz="1800" b="1" dirty="0">
                <a:solidFill>
                  <a:srgbClr val="3D4540"/>
                </a:solidFill>
                <a:latin typeface="Myanmar Text"/>
                <a:cs typeface="Myanmar Text"/>
              </a:rPr>
              <a:t>and</a:t>
            </a:r>
            <a:r>
              <a:rPr sz="1800" b="1" spc="-95" dirty="0">
                <a:solidFill>
                  <a:srgbClr val="3D4540"/>
                </a:solidFill>
                <a:latin typeface="Myanmar Text"/>
                <a:cs typeface="Myanmar Text"/>
              </a:rPr>
              <a:t> </a:t>
            </a:r>
            <a:r>
              <a:rPr sz="1800" b="1" spc="-10" dirty="0">
                <a:solidFill>
                  <a:srgbClr val="3D4540"/>
                </a:solidFill>
                <a:latin typeface="Myanmar Text"/>
                <a:cs typeface="Myanmar Text"/>
              </a:rPr>
              <a:t>Only</a:t>
            </a:r>
            <a:r>
              <a:rPr sz="1800" b="1" spc="-95" dirty="0">
                <a:solidFill>
                  <a:srgbClr val="3D4540"/>
                </a:solidFill>
                <a:latin typeface="Myanmar Text"/>
                <a:cs typeface="Myanmar Text"/>
              </a:rPr>
              <a:t> </a:t>
            </a:r>
            <a:r>
              <a:rPr sz="1800" b="1" spc="-25" dirty="0">
                <a:solidFill>
                  <a:srgbClr val="3D4540"/>
                </a:solidFill>
                <a:latin typeface="Myanmar Text"/>
                <a:cs typeface="Myanmar Text"/>
              </a:rPr>
              <a:t>ORGANIC</a:t>
            </a:r>
            <a:r>
              <a:rPr sz="1800" b="1" spc="-90" dirty="0">
                <a:solidFill>
                  <a:srgbClr val="3D4540"/>
                </a:solidFill>
                <a:latin typeface="Myanmar Text"/>
                <a:cs typeface="Myanmar Text"/>
              </a:rPr>
              <a:t> </a:t>
            </a:r>
            <a:r>
              <a:rPr sz="1800" b="1" spc="-25" dirty="0">
                <a:solidFill>
                  <a:srgbClr val="3D4540"/>
                </a:solidFill>
                <a:latin typeface="Myanmar Text"/>
                <a:cs typeface="Myanmar Text"/>
              </a:rPr>
              <a:t>SEASONED</a:t>
            </a:r>
            <a:r>
              <a:rPr sz="1800" b="1" spc="-95" dirty="0">
                <a:solidFill>
                  <a:srgbClr val="3D4540"/>
                </a:solidFill>
                <a:latin typeface="Myanmar Text"/>
                <a:cs typeface="Myanmar Text"/>
              </a:rPr>
              <a:t> </a:t>
            </a:r>
            <a:r>
              <a:rPr sz="1800" b="1" spc="-20" dirty="0">
                <a:solidFill>
                  <a:srgbClr val="3D4540"/>
                </a:solidFill>
                <a:latin typeface="Myanmar Text"/>
                <a:cs typeface="Myanmar Text"/>
              </a:rPr>
              <a:t>BEANS</a:t>
            </a:r>
            <a:r>
              <a:rPr sz="1800" b="1" spc="-95" dirty="0">
                <a:solidFill>
                  <a:srgbClr val="3D4540"/>
                </a:solidFill>
                <a:latin typeface="Myanmar Text"/>
                <a:cs typeface="Myanmar Text"/>
              </a:rPr>
              <a:t> </a:t>
            </a:r>
            <a:r>
              <a:rPr sz="1800" b="1" dirty="0">
                <a:solidFill>
                  <a:srgbClr val="3D4540"/>
                </a:solidFill>
                <a:latin typeface="Myanmar Text"/>
                <a:cs typeface="Myanmar Text"/>
              </a:rPr>
              <a:t>in</a:t>
            </a:r>
            <a:r>
              <a:rPr sz="1800" b="1" spc="-90" dirty="0">
                <a:solidFill>
                  <a:srgbClr val="3D4540"/>
                </a:solidFill>
                <a:latin typeface="Myanmar Text"/>
                <a:cs typeface="Myanmar Text"/>
              </a:rPr>
              <a:t> </a:t>
            </a:r>
            <a:r>
              <a:rPr sz="1800" b="1" spc="-20" dirty="0">
                <a:solidFill>
                  <a:srgbClr val="3D4540"/>
                </a:solidFill>
                <a:latin typeface="Myanmar Text"/>
                <a:cs typeface="Myanmar Text"/>
              </a:rPr>
              <a:t>POUCHES</a:t>
            </a:r>
            <a:endParaRPr sz="1800">
              <a:latin typeface="Myanmar Text"/>
              <a:cs typeface="Myanmar Text"/>
            </a:endParaRPr>
          </a:p>
        </p:txBody>
      </p:sp>
      <p:grpSp>
        <p:nvGrpSpPr>
          <p:cNvPr id="58" name="object 58"/>
          <p:cNvGrpSpPr/>
          <p:nvPr/>
        </p:nvGrpSpPr>
        <p:grpSpPr>
          <a:xfrm>
            <a:off x="240058" y="4318790"/>
            <a:ext cx="848994" cy="831215"/>
            <a:chOff x="240058" y="4318790"/>
            <a:chExt cx="848994" cy="831215"/>
          </a:xfrm>
        </p:grpSpPr>
        <p:sp>
          <p:nvSpPr>
            <p:cNvPr id="59" name="object 59"/>
            <p:cNvSpPr/>
            <p:nvPr/>
          </p:nvSpPr>
          <p:spPr>
            <a:xfrm>
              <a:off x="240062" y="4318790"/>
              <a:ext cx="848994" cy="831215"/>
            </a:xfrm>
            <a:custGeom>
              <a:avLst/>
              <a:gdLst/>
              <a:ahLst/>
              <a:cxnLst/>
              <a:rect l="l" t="t" r="r" b="b"/>
              <a:pathLst>
                <a:path w="848994" h="831214">
                  <a:moveTo>
                    <a:pt x="423951" y="0"/>
                  </a:moveTo>
                  <a:lnTo>
                    <a:pt x="374465" y="2840"/>
                  </a:lnTo>
                  <a:lnTo>
                    <a:pt x="326660" y="11061"/>
                  </a:lnTo>
                  <a:lnTo>
                    <a:pt x="280856" y="24351"/>
                  </a:lnTo>
                  <a:lnTo>
                    <a:pt x="237370" y="42397"/>
                  </a:lnTo>
                  <a:lnTo>
                    <a:pt x="196520" y="64886"/>
                  </a:lnTo>
                  <a:lnTo>
                    <a:pt x="158625" y="91507"/>
                  </a:lnTo>
                  <a:lnTo>
                    <a:pt x="124002" y="121948"/>
                  </a:lnTo>
                  <a:lnTo>
                    <a:pt x="92970" y="155896"/>
                  </a:lnTo>
                  <a:lnTo>
                    <a:pt x="65847" y="193038"/>
                  </a:lnTo>
                  <a:lnTo>
                    <a:pt x="42951" y="233064"/>
                  </a:lnTo>
                  <a:lnTo>
                    <a:pt x="24600" y="275659"/>
                  </a:lnTo>
                  <a:lnTo>
                    <a:pt x="11113" y="320513"/>
                  </a:lnTo>
                  <a:lnTo>
                    <a:pt x="2806" y="367313"/>
                  </a:lnTo>
                  <a:lnTo>
                    <a:pt x="0" y="415747"/>
                  </a:lnTo>
                  <a:lnTo>
                    <a:pt x="2908" y="464177"/>
                  </a:lnTo>
                  <a:lnTo>
                    <a:pt x="11312" y="510962"/>
                  </a:lnTo>
                  <a:lnTo>
                    <a:pt x="24894" y="555791"/>
                  </a:lnTo>
                  <a:lnTo>
                    <a:pt x="43334" y="598352"/>
                  </a:lnTo>
                  <a:lnTo>
                    <a:pt x="66314" y="638333"/>
                  </a:lnTo>
                  <a:lnTo>
                    <a:pt x="93515" y="675423"/>
                  </a:lnTo>
                  <a:lnTo>
                    <a:pt x="124618" y="709310"/>
                  </a:lnTo>
                  <a:lnTo>
                    <a:pt x="159305" y="739684"/>
                  </a:lnTo>
                  <a:lnTo>
                    <a:pt x="197257" y="766231"/>
                  </a:lnTo>
                  <a:lnTo>
                    <a:pt x="238156" y="788642"/>
                  </a:lnTo>
                  <a:lnTo>
                    <a:pt x="281682" y="806603"/>
                  </a:lnTo>
                  <a:lnTo>
                    <a:pt x="327517" y="819805"/>
                  </a:lnTo>
                  <a:lnTo>
                    <a:pt x="375343" y="827935"/>
                  </a:lnTo>
                  <a:lnTo>
                    <a:pt x="424840" y="830681"/>
                  </a:lnTo>
                  <a:lnTo>
                    <a:pt x="474319" y="827836"/>
                  </a:lnTo>
                  <a:lnTo>
                    <a:pt x="522119" y="819610"/>
                  </a:lnTo>
                  <a:lnTo>
                    <a:pt x="567921" y="806318"/>
                  </a:lnTo>
                  <a:lnTo>
                    <a:pt x="611407" y="788269"/>
                  </a:lnTo>
                  <a:lnTo>
                    <a:pt x="652257" y="765778"/>
                  </a:lnTo>
                  <a:lnTo>
                    <a:pt x="690155" y="739154"/>
                  </a:lnTo>
                  <a:lnTo>
                    <a:pt x="724781" y="708712"/>
                  </a:lnTo>
                  <a:lnTo>
                    <a:pt x="755816" y="674762"/>
                  </a:lnTo>
                  <a:lnTo>
                    <a:pt x="782943" y="637617"/>
                  </a:lnTo>
                  <a:lnTo>
                    <a:pt x="805843" y="597588"/>
                  </a:lnTo>
                  <a:lnTo>
                    <a:pt x="824198" y="554989"/>
                  </a:lnTo>
                  <a:lnTo>
                    <a:pt x="837688" y="510130"/>
                  </a:lnTo>
                  <a:lnTo>
                    <a:pt x="845996" y="463324"/>
                  </a:lnTo>
                  <a:lnTo>
                    <a:pt x="848804" y="414883"/>
                  </a:lnTo>
                  <a:lnTo>
                    <a:pt x="845893" y="366453"/>
                  </a:lnTo>
                  <a:lnTo>
                    <a:pt x="837485" y="319668"/>
                  </a:lnTo>
                  <a:lnTo>
                    <a:pt x="823900" y="274839"/>
                  </a:lnTo>
                  <a:lnTo>
                    <a:pt x="805457" y="232279"/>
                  </a:lnTo>
                  <a:lnTo>
                    <a:pt x="782474" y="192299"/>
                  </a:lnTo>
                  <a:lnTo>
                    <a:pt x="755270" y="155211"/>
                  </a:lnTo>
                  <a:lnTo>
                    <a:pt x="724165" y="121326"/>
                  </a:lnTo>
                  <a:lnTo>
                    <a:pt x="689476" y="90956"/>
                  </a:lnTo>
                  <a:lnTo>
                    <a:pt x="651523" y="64412"/>
                  </a:lnTo>
                  <a:lnTo>
                    <a:pt x="610624" y="42007"/>
                  </a:lnTo>
                  <a:lnTo>
                    <a:pt x="567099" y="24051"/>
                  </a:lnTo>
                  <a:lnTo>
                    <a:pt x="521266" y="10857"/>
                  </a:lnTo>
                  <a:lnTo>
                    <a:pt x="473443" y="2736"/>
                  </a:lnTo>
                  <a:lnTo>
                    <a:pt x="423951" y="0"/>
                  </a:lnTo>
                  <a:close/>
                </a:path>
              </a:pathLst>
            </a:custGeom>
            <a:solidFill>
              <a:srgbClr val="FFFFFF"/>
            </a:solidFill>
          </p:spPr>
          <p:txBody>
            <a:bodyPr wrap="square" lIns="0" tIns="0" rIns="0" bIns="0" rtlCol="0"/>
            <a:lstStyle/>
            <a:p>
              <a:endParaRPr/>
            </a:p>
          </p:txBody>
        </p:sp>
        <p:sp>
          <p:nvSpPr>
            <p:cNvPr id="60" name="object 60"/>
            <p:cNvSpPr/>
            <p:nvPr/>
          </p:nvSpPr>
          <p:spPr>
            <a:xfrm>
              <a:off x="298318" y="4733674"/>
              <a:ext cx="732790" cy="358775"/>
            </a:xfrm>
            <a:custGeom>
              <a:avLst/>
              <a:gdLst/>
              <a:ahLst/>
              <a:cxnLst/>
              <a:rect l="l" t="t" r="r" b="b"/>
              <a:pathLst>
                <a:path w="732790" h="358775">
                  <a:moveTo>
                    <a:pt x="732307" y="0"/>
                  </a:moveTo>
                  <a:lnTo>
                    <a:pt x="0" y="787"/>
                  </a:lnTo>
                  <a:lnTo>
                    <a:pt x="3405" y="49405"/>
                  </a:lnTo>
                  <a:lnTo>
                    <a:pt x="13197" y="96029"/>
                  </a:lnTo>
                  <a:lnTo>
                    <a:pt x="28940" y="140233"/>
                  </a:lnTo>
                  <a:lnTo>
                    <a:pt x="50197" y="181589"/>
                  </a:lnTo>
                  <a:lnTo>
                    <a:pt x="76534" y="219672"/>
                  </a:lnTo>
                  <a:lnTo>
                    <a:pt x="107515" y="254055"/>
                  </a:lnTo>
                  <a:lnTo>
                    <a:pt x="142702" y="284311"/>
                  </a:lnTo>
                  <a:lnTo>
                    <a:pt x="181661" y="310014"/>
                  </a:lnTo>
                  <a:lnTo>
                    <a:pt x="223956" y="330737"/>
                  </a:lnTo>
                  <a:lnTo>
                    <a:pt x="269151" y="346054"/>
                  </a:lnTo>
                  <a:lnTo>
                    <a:pt x="316809" y="355538"/>
                  </a:lnTo>
                  <a:lnTo>
                    <a:pt x="366496" y="358762"/>
                  </a:lnTo>
                  <a:lnTo>
                    <a:pt x="416189" y="355441"/>
                  </a:lnTo>
                  <a:lnTo>
                    <a:pt x="463840" y="345864"/>
                  </a:lnTo>
                  <a:lnTo>
                    <a:pt x="509015" y="330459"/>
                  </a:lnTo>
                  <a:lnTo>
                    <a:pt x="551277" y="309652"/>
                  </a:lnTo>
                  <a:lnTo>
                    <a:pt x="590193" y="283871"/>
                  </a:lnTo>
                  <a:lnTo>
                    <a:pt x="625325" y="253542"/>
                  </a:lnTo>
                  <a:lnTo>
                    <a:pt x="656240" y="219094"/>
                  </a:lnTo>
                  <a:lnTo>
                    <a:pt x="682501" y="180952"/>
                  </a:lnTo>
                  <a:lnTo>
                    <a:pt x="703674" y="139545"/>
                  </a:lnTo>
                  <a:lnTo>
                    <a:pt x="719323" y="95299"/>
                  </a:lnTo>
                  <a:lnTo>
                    <a:pt x="729012" y="48642"/>
                  </a:lnTo>
                  <a:lnTo>
                    <a:pt x="732307" y="0"/>
                  </a:lnTo>
                  <a:close/>
                </a:path>
              </a:pathLst>
            </a:custGeom>
            <a:solidFill>
              <a:srgbClr val="00A587"/>
            </a:solidFill>
          </p:spPr>
          <p:txBody>
            <a:bodyPr wrap="square" lIns="0" tIns="0" rIns="0" bIns="0" rtlCol="0"/>
            <a:lstStyle/>
            <a:p>
              <a:endParaRPr/>
            </a:p>
          </p:txBody>
        </p:sp>
        <p:sp>
          <p:nvSpPr>
            <p:cNvPr id="61" name="object 61"/>
            <p:cNvSpPr/>
            <p:nvPr/>
          </p:nvSpPr>
          <p:spPr>
            <a:xfrm>
              <a:off x="240058" y="4318791"/>
              <a:ext cx="848994" cy="831215"/>
            </a:xfrm>
            <a:custGeom>
              <a:avLst/>
              <a:gdLst/>
              <a:ahLst/>
              <a:cxnLst/>
              <a:rect l="l" t="t" r="r" b="b"/>
              <a:pathLst>
                <a:path w="848994" h="831214">
                  <a:moveTo>
                    <a:pt x="423951" y="0"/>
                  </a:moveTo>
                  <a:lnTo>
                    <a:pt x="374465" y="2838"/>
                  </a:lnTo>
                  <a:lnTo>
                    <a:pt x="326661" y="11057"/>
                  </a:lnTo>
                  <a:lnTo>
                    <a:pt x="280857" y="24346"/>
                  </a:lnTo>
                  <a:lnTo>
                    <a:pt x="237372" y="42391"/>
                  </a:lnTo>
                  <a:lnTo>
                    <a:pt x="196523" y="64881"/>
                  </a:lnTo>
                  <a:lnTo>
                    <a:pt x="158629" y="91502"/>
                  </a:lnTo>
                  <a:lnTo>
                    <a:pt x="124007" y="121943"/>
                  </a:lnTo>
                  <a:lnTo>
                    <a:pt x="92976" y="155892"/>
                  </a:lnTo>
                  <a:lnTo>
                    <a:pt x="65853" y="193035"/>
                  </a:lnTo>
                  <a:lnTo>
                    <a:pt x="42957" y="233062"/>
                  </a:lnTo>
                  <a:lnTo>
                    <a:pt x="24605" y="275658"/>
                  </a:lnTo>
                  <a:lnTo>
                    <a:pt x="11100" y="320604"/>
                  </a:lnTo>
                  <a:lnTo>
                    <a:pt x="2891" y="366852"/>
                  </a:lnTo>
                  <a:lnTo>
                    <a:pt x="0" y="415747"/>
                  </a:lnTo>
                  <a:lnTo>
                    <a:pt x="2908" y="464177"/>
                  </a:lnTo>
                  <a:lnTo>
                    <a:pt x="11312" y="510962"/>
                  </a:lnTo>
                  <a:lnTo>
                    <a:pt x="24894" y="555791"/>
                  </a:lnTo>
                  <a:lnTo>
                    <a:pt x="43334" y="598352"/>
                  </a:lnTo>
                  <a:lnTo>
                    <a:pt x="66314" y="638333"/>
                  </a:lnTo>
                  <a:lnTo>
                    <a:pt x="93515" y="675423"/>
                  </a:lnTo>
                  <a:lnTo>
                    <a:pt x="124618" y="709310"/>
                  </a:lnTo>
                  <a:lnTo>
                    <a:pt x="159305" y="739684"/>
                  </a:lnTo>
                  <a:lnTo>
                    <a:pt x="197257" y="766231"/>
                  </a:lnTo>
                  <a:lnTo>
                    <a:pt x="238156" y="788642"/>
                  </a:lnTo>
                  <a:lnTo>
                    <a:pt x="281682" y="806603"/>
                  </a:lnTo>
                  <a:lnTo>
                    <a:pt x="327517" y="819805"/>
                  </a:lnTo>
                  <a:lnTo>
                    <a:pt x="375343" y="827935"/>
                  </a:lnTo>
                  <a:lnTo>
                    <a:pt x="424840" y="830681"/>
                  </a:lnTo>
                  <a:lnTo>
                    <a:pt x="474322" y="827836"/>
                  </a:lnTo>
                  <a:lnTo>
                    <a:pt x="522123" y="819610"/>
                  </a:lnTo>
                  <a:lnTo>
                    <a:pt x="567926" y="806318"/>
                  </a:lnTo>
                  <a:lnTo>
                    <a:pt x="587162" y="798334"/>
                  </a:lnTo>
                  <a:lnTo>
                    <a:pt x="424815" y="798334"/>
                  </a:lnTo>
                  <a:lnTo>
                    <a:pt x="375715" y="795395"/>
                  </a:lnTo>
                  <a:lnTo>
                    <a:pt x="328430" y="786727"/>
                  </a:lnTo>
                  <a:lnTo>
                    <a:pt x="283327" y="772688"/>
                  </a:lnTo>
                  <a:lnTo>
                    <a:pt x="240772" y="753638"/>
                  </a:lnTo>
                  <a:lnTo>
                    <a:pt x="201132" y="729934"/>
                  </a:lnTo>
                  <a:lnTo>
                    <a:pt x="164775" y="701935"/>
                  </a:lnTo>
                  <a:lnTo>
                    <a:pt x="132067" y="669998"/>
                  </a:lnTo>
                  <a:lnTo>
                    <a:pt x="103375" y="634481"/>
                  </a:lnTo>
                  <a:lnTo>
                    <a:pt x="79065" y="595744"/>
                  </a:lnTo>
                  <a:lnTo>
                    <a:pt x="59506" y="554144"/>
                  </a:lnTo>
                  <a:lnTo>
                    <a:pt x="45063" y="510038"/>
                  </a:lnTo>
                  <a:lnTo>
                    <a:pt x="36179" y="464177"/>
                  </a:lnTo>
                  <a:lnTo>
                    <a:pt x="32994" y="415747"/>
                  </a:lnTo>
                  <a:lnTo>
                    <a:pt x="36003" y="367704"/>
                  </a:lnTo>
                  <a:lnTo>
                    <a:pt x="44868" y="321433"/>
                  </a:lnTo>
                  <a:lnTo>
                    <a:pt x="59222" y="277294"/>
                  </a:lnTo>
                  <a:lnTo>
                    <a:pt x="78699" y="235646"/>
                  </a:lnTo>
                  <a:lnTo>
                    <a:pt x="102932" y="196848"/>
                  </a:lnTo>
                  <a:lnTo>
                    <a:pt x="131556" y="161260"/>
                  </a:lnTo>
                  <a:lnTo>
                    <a:pt x="164202" y="129242"/>
                  </a:lnTo>
                  <a:lnTo>
                    <a:pt x="200506" y="101153"/>
                  </a:lnTo>
                  <a:lnTo>
                    <a:pt x="240100" y="77352"/>
                  </a:lnTo>
                  <a:lnTo>
                    <a:pt x="282618" y="58198"/>
                  </a:lnTo>
                  <a:lnTo>
                    <a:pt x="327694" y="44052"/>
                  </a:lnTo>
                  <a:lnTo>
                    <a:pt x="374961" y="35273"/>
                  </a:lnTo>
                  <a:lnTo>
                    <a:pt x="424053" y="32219"/>
                  </a:lnTo>
                  <a:lnTo>
                    <a:pt x="586914" y="32219"/>
                  </a:lnTo>
                  <a:lnTo>
                    <a:pt x="567100" y="24046"/>
                  </a:lnTo>
                  <a:lnTo>
                    <a:pt x="521266" y="10853"/>
                  </a:lnTo>
                  <a:lnTo>
                    <a:pt x="473443" y="2734"/>
                  </a:lnTo>
                  <a:lnTo>
                    <a:pt x="423951" y="0"/>
                  </a:lnTo>
                  <a:close/>
                </a:path>
                <a:path w="848994" h="831214">
                  <a:moveTo>
                    <a:pt x="586914" y="32219"/>
                  </a:moveTo>
                  <a:lnTo>
                    <a:pt x="424053" y="32219"/>
                  </a:lnTo>
                  <a:lnTo>
                    <a:pt x="473139" y="35164"/>
                  </a:lnTo>
                  <a:lnTo>
                    <a:pt x="520412" y="43839"/>
                  </a:lnTo>
                  <a:lnTo>
                    <a:pt x="565506" y="57887"/>
                  </a:lnTo>
                  <a:lnTo>
                    <a:pt x="608052" y="76948"/>
                  </a:lnTo>
                  <a:lnTo>
                    <a:pt x="647685" y="100664"/>
                  </a:lnTo>
                  <a:lnTo>
                    <a:pt x="684037" y="128675"/>
                  </a:lnTo>
                  <a:lnTo>
                    <a:pt x="716741" y="160623"/>
                  </a:lnTo>
                  <a:lnTo>
                    <a:pt x="745430" y="196149"/>
                  </a:lnTo>
                  <a:lnTo>
                    <a:pt x="769736" y="234894"/>
                  </a:lnTo>
                  <a:lnTo>
                    <a:pt x="789293" y="276498"/>
                  </a:lnTo>
                  <a:lnTo>
                    <a:pt x="803733" y="320604"/>
                  </a:lnTo>
                  <a:lnTo>
                    <a:pt x="812690" y="366852"/>
                  </a:lnTo>
                  <a:lnTo>
                    <a:pt x="815797" y="414883"/>
                  </a:lnTo>
                  <a:lnTo>
                    <a:pt x="812784" y="462946"/>
                  </a:lnTo>
                  <a:lnTo>
                    <a:pt x="803918" y="509230"/>
                  </a:lnTo>
                  <a:lnTo>
                    <a:pt x="789566" y="553376"/>
                  </a:lnTo>
                  <a:lnTo>
                    <a:pt x="770093" y="595027"/>
                  </a:lnTo>
                  <a:lnTo>
                    <a:pt x="745866" y="633822"/>
                  </a:lnTo>
                  <a:lnTo>
                    <a:pt x="717250" y="669403"/>
                  </a:lnTo>
                  <a:lnTo>
                    <a:pt x="684612" y="701411"/>
                  </a:lnTo>
                  <a:lnTo>
                    <a:pt x="648318" y="729487"/>
                  </a:lnTo>
                  <a:lnTo>
                    <a:pt x="608733" y="753273"/>
                  </a:lnTo>
                  <a:lnTo>
                    <a:pt x="566225" y="772409"/>
                  </a:lnTo>
                  <a:lnTo>
                    <a:pt x="521158" y="786538"/>
                  </a:lnTo>
                  <a:lnTo>
                    <a:pt x="473899" y="795299"/>
                  </a:lnTo>
                  <a:lnTo>
                    <a:pt x="424815" y="798334"/>
                  </a:lnTo>
                  <a:lnTo>
                    <a:pt x="587162" y="798334"/>
                  </a:lnTo>
                  <a:lnTo>
                    <a:pt x="652263" y="765778"/>
                  </a:lnTo>
                  <a:lnTo>
                    <a:pt x="690160" y="739154"/>
                  </a:lnTo>
                  <a:lnTo>
                    <a:pt x="724785" y="708712"/>
                  </a:lnTo>
                  <a:lnTo>
                    <a:pt x="755820" y="674762"/>
                  </a:lnTo>
                  <a:lnTo>
                    <a:pt x="782946" y="637617"/>
                  </a:lnTo>
                  <a:lnTo>
                    <a:pt x="805845" y="597588"/>
                  </a:lnTo>
                  <a:lnTo>
                    <a:pt x="824199" y="554989"/>
                  </a:lnTo>
                  <a:lnTo>
                    <a:pt x="837705" y="510038"/>
                  </a:lnTo>
                  <a:lnTo>
                    <a:pt x="845915" y="463787"/>
                  </a:lnTo>
                  <a:lnTo>
                    <a:pt x="848804" y="414883"/>
                  </a:lnTo>
                  <a:lnTo>
                    <a:pt x="845895" y="366453"/>
                  </a:lnTo>
                  <a:lnTo>
                    <a:pt x="837489" y="319667"/>
                  </a:lnTo>
                  <a:lnTo>
                    <a:pt x="823905" y="274838"/>
                  </a:lnTo>
                  <a:lnTo>
                    <a:pt x="805462" y="232277"/>
                  </a:lnTo>
                  <a:lnTo>
                    <a:pt x="782480" y="192296"/>
                  </a:lnTo>
                  <a:lnTo>
                    <a:pt x="755276" y="155207"/>
                  </a:lnTo>
                  <a:lnTo>
                    <a:pt x="724169" y="121321"/>
                  </a:lnTo>
                  <a:lnTo>
                    <a:pt x="689480" y="90950"/>
                  </a:lnTo>
                  <a:lnTo>
                    <a:pt x="651526" y="64406"/>
                  </a:lnTo>
                  <a:lnTo>
                    <a:pt x="610626" y="42001"/>
                  </a:lnTo>
                  <a:lnTo>
                    <a:pt x="586914" y="32219"/>
                  </a:lnTo>
                  <a:close/>
                </a:path>
              </a:pathLst>
            </a:custGeom>
            <a:solidFill>
              <a:srgbClr val="936528"/>
            </a:solidFill>
          </p:spPr>
          <p:txBody>
            <a:bodyPr wrap="square" lIns="0" tIns="0" rIns="0" bIns="0" rtlCol="0"/>
            <a:lstStyle/>
            <a:p>
              <a:endParaRPr/>
            </a:p>
          </p:txBody>
        </p:sp>
        <p:sp>
          <p:nvSpPr>
            <p:cNvPr id="62" name="object 62"/>
            <p:cNvSpPr/>
            <p:nvPr/>
          </p:nvSpPr>
          <p:spPr>
            <a:xfrm>
              <a:off x="319138" y="4733683"/>
              <a:ext cx="711835" cy="355600"/>
            </a:xfrm>
            <a:custGeom>
              <a:avLst/>
              <a:gdLst/>
              <a:ahLst/>
              <a:cxnLst/>
              <a:rect l="l" t="t" r="r" b="b"/>
              <a:pathLst>
                <a:path w="711835" h="355600">
                  <a:moveTo>
                    <a:pt x="711479" y="0"/>
                  </a:moveTo>
                  <a:lnTo>
                    <a:pt x="0" y="119761"/>
                  </a:lnTo>
                  <a:lnTo>
                    <a:pt x="4038" y="130556"/>
                  </a:lnTo>
                  <a:lnTo>
                    <a:pt x="6299" y="135890"/>
                  </a:lnTo>
                  <a:lnTo>
                    <a:pt x="711479" y="0"/>
                  </a:lnTo>
                  <a:close/>
                </a:path>
                <a:path w="711835" h="355600">
                  <a:moveTo>
                    <a:pt x="711479" y="0"/>
                  </a:moveTo>
                  <a:lnTo>
                    <a:pt x="73990" y="240995"/>
                  </a:lnTo>
                  <a:lnTo>
                    <a:pt x="81978" y="249453"/>
                  </a:lnTo>
                  <a:lnTo>
                    <a:pt x="86131" y="253492"/>
                  </a:lnTo>
                  <a:lnTo>
                    <a:pt x="711479" y="0"/>
                  </a:lnTo>
                  <a:close/>
                </a:path>
                <a:path w="711835" h="355600">
                  <a:moveTo>
                    <a:pt x="711479" y="0"/>
                  </a:moveTo>
                  <a:lnTo>
                    <a:pt x="205384" y="331597"/>
                  </a:lnTo>
                  <a:lnTo>
                    <a:pt x="211823" y="334314"/>
                  </a:lnTo>
                  <a:lnTo>
                    <a:pt x="225056" y="338937"/>
                  </a:lnTo>
                  <a:lnTo>
                    <a:pt x="711479" y="0"/>
                  </a:lnTo>
                  <a:close/>
                </a:path>
                <a:path w="711835" h="355600">
                  <a:moveTo>
                    <a:pt x="711479" y="0"/>
                  </a:moveTo>
                  <a:lnTo>
                    <a:pt x="396900" y="355193"/>
                  </a:lnTo>
                  <a:lnTo>
                    <a:pt x="416153" y="352056"/>
                  </a:lnTo>
                  <a:lnTo>
                    <a:pt x="422490" y="350761"/>
                  </a:lnTo>
                  <a:lnTo>
                    <a:pt x="711479" y="0"/>
                  </a:lnTo>
                  <a:close/>
                </a:path>
              </a:pathLst>
            </a:custGeom>
            <a:solidFill>
              <a:srgbClr val="00ADA9"/>
            </a:solidFill>
          </p:spPr>
          <p:txBody>
            <a:bodyPr wrap="square" lIns="0" tIns="0" rIns="0" bIns="0" rtlCol="0"/>
            <a:lstStyle/>
            <a:p>
              <a:endParaRPr/>
            </a:p>
          </p:txBody>
        </p:sp>
        <p:pic>
          <p:nvPicPr>
            <p:cNvPr id="63" name="object 63"/>
            <p:cNvPicPr/>
            <p:nvPr/>
          </p:nvPicPr>
          <p:blipFill>
            <a:blip r:embed="rId37" cstate="print"/>
            <a:stretch>
              <a:fillRect/>
            </a:stretch>
          </p:blipFill>
          <p:spPr>
            <a:xfrm>
              <a:off x="448064" y="4532881"/>
              <a:ext cx="446810" cy="166088"/>
            </a:xfrm>
            <a:prstGeom prst="rect">
              <a:avLst/>
            </a:prstGeom>
          </p:spPr>
        </p:pic>
        <p:sp>
          <p:nvSpPr>
            <p:cNvPr id="64" name="object 64"/>
            <p:cNvSpPr/>
            <p:nvPr/>
          </p:nvSpPr>
          <p:spPr>
            <a:xfrm>
              <a:off x="384378" y="4777409"/>
              <a:ext cx="561340" cy="127000"/>
            </a:xfrm>
            <a:custGeom>
              <a:avLst/>
              <a:gdLst/>
              <a:ahLst/>
              <a:cxnLst/>
              <a:rect l="l" t="t" r="r" b="b"/>
              <a:pathLst>
                <a:path w="561340" h="127000">
                  <a:moveTo>
                    <a:pt x="79819" y="63741"/>
                  </a:moveTo>
                  <a:lnTo>
                    <a:pt x="73367" y="22021"/>
                  </a:lnTo>
                  <a:lnTo>
                    <a:pt x="49784" y="2362"/>
                  </a:lnTo>
                  <a:lnTo>
                    <a:pt x="49784" y="63779"/>
                  </a:lnTo>
                  <a:lnTo>
                    <a:pt x="49504" y="84188"/>
                  </a:lnTo>
                  <a:lnTo>
                    <a:pt x="48209" y="97002"/>
                  </a:lnTo>
                  <a:lnTo>
                    <a:pt x="45262" y="103619"/>
                  </a:lnTo>
                  <a:lnTo>
                    <a:pt x="39992" y="105524"/>
                  </a:lnTo>
                  <a:lnTo>
                    <a:pt x="34671" y="103619"/>
                  </a:lnTo>
                  <a:lnTo>
                    <a:pt x="31699" y="96964"/>
                  </a:lnTo>
                  <a:lnTo>
                    <a:pt x="30403" y="84150"/>
                  </a:lnTo>
                  <a:lnTo>
                    <a:pt x="30124" y="63741"/>
                  </a:lnTo>
                  <a:lnTo>
                    <a:pt x="30365" y="43345"/>
                  </a:lnTo>
                  <a:lnTo>
                    <a:pt x="31635" y="30530"/>
                  </a:lnTo>
                  <a:lnTo>
                    <a:pt x="34569" y="23914"/>
                  </a:lnTo>
                  <a:lnTo>
                    <a:pt x="39878" y="22021"/>
                  </a:lnTo>
                  <a:lnTo>
                    <a:pt x="45173" y="23914"/>
                  </a:lnTo>
                  <a:lnTo>
                    <a:pt x="48133" y="30556"/>
                  </a:lnTo>
                  <a:lnTo>
                    <a:pt x="49441" y="43357"/>
                  </a:lnTo>
                  <a:lnTo>
                    <a:pt x="49784" y="63779"/>
                  </a:lnTo>
                  <a:lnTo>
                    <a:pt x="49784" y="2362"/>
                  </a:lnTo>
                  <a:lnTo>
                    <a:pt x="8775" y="15100"/>
                  </a:lnTo>
                  <a:lnTo>
                    <a:pt x="0" y="63779"/>
                  </a:lnTo>
                  <a:lnTo>
                    <a:pt x="2095" y="92862"/>
                  </a:lnTo>
                  <a:lnTo>
                    <a:pt x="8851" y="112458"/>
                  </a:lnTo>
                  <a:lnTo>
                    <a:pt x="21183" y="123507"/>
                  </a:lnTo>
                  <a:lnTo>
                    <a:pt x="39992" y="126987"/>
                  </a:lnTo>
                  <a:lnTo>
                    <a:pt x="58750" y="123494"/>
                  </a:lnTo>
                  <a:lnTo>
                    <a:pt x="71056" y="112407"/>
                  </a:lnTo>
                  <a:lnTo>
                    <a:pt x="73418" y="105524"/>
                  </a:lnTo>
                  <a:lnTo>
                    <a:pt x="77787" y="92811"/>
                  </a:lnTo>
                  <a:lnTo>
                    <a:pt x="79819" y="63741"/>
                  </a:lnTo>
                  <a:close/>
                </a:path>
                <a:path w="561340" h="127000">
                  <a:moveTo>
                    <a:pt x="170446" y="122783"/>
                  </a:moveTo>
                  <a:lnTo>
                    <a:pt x="168605" y="121805"/>
                  </a:lnTo>
                  <a:lnTo>
                    <a:pt x="167982" y="120345"/>
                  </a:lnTo>
                  <a:lnTo>
                    <a:pt x="165747" y="116624"/>
                  </a:lnTo>
                  <a:lnTo>
                    <a:pt x="165747" y="91757"/>
                  </a:lnTo>
                  <a:lnTo>
                    <a:pt x="164858" y="80873"/>
                  </a:lnTo>
                  <a:lnTo>
                    <a:pt x="162991" y="75730"/>
                  </a:lnTo>
                  <a:lnTo>
                    <a:pt x="161861" y="72593"/>
                  </a:lnTo>
                  <a:lnTo>
                    <a:pt x="156235" y="67081"/>
                  </a:lnTo>
                  <a:lnTo>
                    <a:pt x="147459" y="64516"/>
                  </a:lnTo>
                  <a:lnTo>
                    <a:pt x="147421" y="64185"/>
                  </a:lnTo>
                  <a:lnTo>
                    <a:pt x="166471" y="35115"/>
                  </a:lnTo>
                  <a:lnTo>
                    <a:pt x="165214" y="25565"/>
                  </a:lnTo>
                  <a:lnTo>
                    <a:pt x="164769" y="22174"/>
                  </a:lnTo>
                  <a:lnTo>
                    <a:pt x="159423" y="11950"/>
                  </a:lnTo>
                  <a:lnTo>
                    <a:pt x="149910" y="5245"/>
                  </a:lnTo>
                  <a:lnTo>
                    <a:pt x="137388" y="3124"/>
                  </a:lnTo>
                  <a:lnTo>
                    <a:pt x="137388" y="48488"/>
                  </a:lnTo>
                  <a:lnTo>
                    <a:pt x="133489" y="54279"/>
                  </a:lnTo>
                  <a:lnTo>
                    <a:pt x="119380" y="54279"/>
                  </a:lnTo>
                  <a:lnTo>
                    <a:pt x="119354" y="25692"/>
                  </a:lnTo>
                  <a:lnTo>
                    <a:pt x="124955" y="25692"/>
                  </a:lnTo>
                  <a:lnTo>
                    <a:pt x="133743" y="25565"/>
                  </a:lnTo>
                  <a:lnTo>
                    <a:pt x="137350" y="29895"/>
                  </a:lnTo>
                  <a:lnTo>
                    <a:pt x="137388" y="48488"/>
                  </a:lnTo>
                  <a:lnTo>
                    <a:pt x="137388" y="3124"/>
                  </a:lnTo>
                  <a:lnTo>
                    <a:pt x="135763" y="2844"/>
                  </a:lnTo>
                  <a:lnTo>
                    <a:pt x="90208" y="2870"/>
                  </a:lnTo>
                  <a:lnTo>
                    <a:pt x="90335" y="124498"/>
                  </a:lnTo>
                  <a:lnTo>
                    <a:pt x="119507" y="124498"/>
                  </a:lnTo>
                  <a:lnTo>
                    <a:pt x="119468" y="75730"/>
                  </a:lnTo>
                  <a:lnTo>
                    <a:pt x="134112" y="75730"/>
                  </a:lnTo>
                  <a:lnTo>
                    <a:pt x="136639" y="79311"/>
                  </a:lnTo>
                  <a:lnTo>
                    <a:pt x="136677" y="118008"/>
                  </a:lnTo>
                  <a:lnTo>
                    <a:pt x="139522" y="124472"/>
                  </a:lnTo>
                  <a:lnTo>
                    <a:pt x="170446" y="124472"/>
                  </a:lnTo>
                  <a:lnTo>
                    <a:pt x="170446" y="122783"/>
                  </a:lnTo>
                  <a:close/>
                </a:path>
                <a:path w="561340" h="127000">
                  <a:moveTo>
                    <a:pt x="255244" y="124396"/>
                  </a:moveTo>
                  <a:lnTo>
                    <a:pt x="255206" y="58293"/>
                  </a:lnTo>
                  <a:lnTo>
                    <a:pt x="217678" y="58293"/>
                  </a:lnTo>
                  <a:lnTo>
                    <a:pt x="217678" y="79819"/>
                  </a:lnTo>
                  <a:lnTo>
                    <a:pt x="227990" y="79794"/>
                  </a:lnTo>
                  <a:lnTo>
                    <a:pt x="227266" y="92735"/>
                  </a:lnTo>
                  <a:lnTo>
                    <a:pt x="225336" y="100507"/>
                  </a:lnTo>
                  <a:lnTo>
                    <a:pt x="222275" y="104317"/>
                  </a:lnTo>
                  <a:lnTo>
                    <a:pt x="218173" y="105346"/>
                  </a:lnTo>
                  <a:lnTo>
                    <a:pt x="212877" y="103441"/>
                  </a:lnTo>
                  <a:lnTo>
                    <a:pt x="209892" y="96799"/>
                  </a:lnTo>
                  <a:lnTo>
                    <a:pt x="208584" y="83985"/>
                  </a:lnTo>
                  <a:lnTo>
                    <a:pt x="208292" y="63588"/>
                  </a:lnTo>
                  <a:lnTo>
                    <a:pt x="208572" y="43205"/>
                  </a:lnTo>
                  <a:lnTo>
                    <a:pt x="209918" y="30403"/>
                  </a:lnTo>
                  <a:lnTo>
                    <a:pt x="213055" y="23761"/>
                  </a:lnTo>
                  <a:lnTo>
                    <a:pt x="218719" y="21869"/>
                  </a:lnTo>
                  <a:lnTo>
                    <a:pt x="222148" y="21869"/>
                  </a:lnTo>
                  <a:lnTo>
                    <a:pt x="224345" y="23660"/>
                  </a:lnTo>
                  <a:lnTo>
                    <a:pt x="226568" y="30276"/>
                  </a:lnTo>
                  <a:lnTo>
                    <a:pt x="227025" y="35128"/>
                  </a:lnTo>
                  <a:lnTo>
                    <a:pt x="227025" y="41287"/>
                  </a:lnTo>
                  <a:lnTo>
                    <a:pt x="255206" y="41211"/>
                  </a:lnTo>
                  <a:lnTo>
                    <a:pt x="252526" y="22390"/>
                  </a:lnTo>
                  <a:lnTo>
                    <a:pt x="245211" y="9715"/>
                  </a:lnTo>
                  <a:lnTo>
                    <a:pt x="234035" y="2578"/>
                  </a:lnTo>
                  <a:lnTo>
                    <a:pt x="219824" y="342"/>
                  </a:lnTo>
                  <a:lnTo>
                    <a:pt x="198755" y="4495"/>
                  </a:lnTo>
                  <a:lnTo>
                    <a:pt x="186055" y="16700"/>
                  </a:lnTo>
                  <a:lnTo>
                    <a:pt x="179844" y="36537"/>
                  </a:lnTo>
                  <a:lnTo>
                    <a:pt x="178244" y="63588"/>
                  </a:lnTo>
                  <a:lnTo>
                    <a:pt x="179146" y="90449"/>
                  </a:lnTo>
                  <a:lnTo>
                    <a:pt x="183311" y="110312"/>
                  </a:lnTo>
                  <a:lnTo>
                    <a:pt x="193014" y="122618"/>
                  </a:lnTo>
                  <a:lnTo>
                    <a:pt x="210502" y="126822"/>
                  </a:lnTo>
                  <a:lnTo>
                    <a:pt x="217881" y="126225"/>
                  </a:lnTo>
                  <a:lnTo>
                    <a:pt x="224802" y="124142"/>
                  </a:lnTo>
                  <a:lnTo>
                    <a:pt x="230619" y="120103"/>
                  </a:lnTo>
                  <a:lnTo>
                    <a:pt x="234683" y="113677"/>
                  </a:lnTo>
                  <a:lnTo>
                    <a:pt x="234975" y="113677"/>
                  </a:lnTo>
                  <a:lnTo>
                    <a:pt x="235559" y="124409"/>
                  </a:lnTo>
                  <a:lnTo>
                    <a:pt x="255244" y="124396"/>
                  </a:lnTo>
                  <a:close/>
                </a:path>
                <a:path w="561340" h="127000">
                  <a:moveTo>
                    <a:pt x="349288" y="124269"/>
                  </a:moveTo>
                  <a:lnTo>
                    <a:pt x="344512" y="102997"/>
                  </a:lnTo>
                  <a:lnTo>
                    <a:pt x="339166" y="79184"/>
                  </a:lnTo>
                  <a:lnTo>
                    <a:pt x="327571" y="27520"/>
                  </a:lnTo>
                  <a:lnTo>
                    <a:pt x="321983" y="2641"/>
                  </a:lnTo>
                  <a:lnTo>
                    <a:pt x="311924" y="2654"/>
                  </a:lnTo>
                  <a:lnTo>
                    <a:pt x="311924" y="79159"/>
                  </a:lnTo>
                  <a:lnTo>
                    <a:pt x="295605" y="79184"/>
                  </a:lnTo>
                  <a:lnTo>
                    <a:pt x="303542" y="27520"/>
                  </a:lnTo>
                  <a:lnTo>
                    <a:pt x="303847" y="27520"/>
                  </a:lnTo>
                  <a:lnTo>
                    <a:pt x="311924" y="79159"/>
                  </a:lnTo>
                  <a:lnTo>
                    <a:pt x="311924" y="2654"/>
                  </a:lnTo>
                  <a:lnTo>
                    <a:pt x="285381" y="2679"/>
                  </a:lnTo>
                  <a:lnTo>
                    <a:pt x="258292" y="124358"/>
                  </a:lnTo>
                  <a:lnTo>
                    <a:pt x="289179" y="124320"/>
                  </a:lnTo>
                  <a:lnTo>
                    <a:pt x="292176" y="102997"/>
                  </a:lnTo>
                  <a:lnTo>
                    <a:pt x="315302" y="102997"/>
                  </a:lnTo>
                  <a:lnTo>
                    <a:pt x="318350" y="124320"/>
                  </a:lnTo>
                  <a:lnTo>
                    <a:pt x="349288" y="124269"/>
                  </a:lnTo>
                  <a:close/>
                </a:path>
                <a:path w="561340" h="127000">
                  <a:moveTo>
                    <a:pt x="433006" y="124180"/>
                  </a:moveTo>
                  <a:lnTo>
                    <a:pt x="432904" y="2514"/>
                  </a:lnTo>
                  <a:lnTo>
                    <a:pt x="405663" y="2565"/>
                  </a:lnTo>
                  <a:lnTo>
                    <a:pt x="405765" y="77470"/>
                  </a:lnTo>
                  <a:lnTo>
                    <a:pt x="405434" y="77470"/>
                  </a:lnTo>
                  <a:lnTo>
                    <a:pt x="386613" y="2565"/>
                  </a:lnTo>
                  <a:lnTo>
                    <a:pt x="354025" y="2565"/>
                  </a:lnTo>
                  <a:lnTo>
                    <a:pt x="354190" y="124256"/>
                  </a:lnTo>
                  <a:lnTo>
                    <a:pt x="381393" y="124269"/>
                  </a:lnTo>
                  <a:lnTo>
                    <a:pt x="381304" y="49085"/>
                  </a:lnTo>
                  <a:lnTo>
                    <a:pt x="381647" y="49085"/>
                  </a:lnTo>
                  <a:lnTo>
                    <a:pt x="401129" y="124244"/>
                  </a:lnTo>
                  <a:lnTo>
                    <a:pt x="433006" y="124180"/>
                  </a:lnTo>
                  <a:close/>
                </a:path>
                <a:path w="561340" h="127000">
                  <a:moveTo>
                    <a:pt x="474827" y="124142"/>
                  </a:moveTo>
                  <a:lnTo>
                    <a:pt x="474649" y="2438"/>
                  </a:lnTo>
                  <a:lnTo>
                    <a:pt x="445541" y="2514"/>
                  </a:lnTo>
                  <a:lnTo>
                    <a:pt x="445681" y="124180"/>
                  </a:lnTo>
                  <a:lnTo>
                    <a:pt x="474827" y="124142"/>
                  </a:lnTo>
                  <a:close/>
                </a:path>
                <a:path w="561340" h="127000">
                  <a:moveTo>
                    <a:pt x="560971" y="75158"/>
                  </a:moveTo>
                  <a:lnTo>
                    <a:pt x="532803" y="75158"/>
                  </a:lnTo>
                  <a:lnTo>
                    <a:pt x="532447" y="89547"/>
                  </a:lnTo>
                  <a:lnTo>
                    <a:pt x="531126" y="98742"/>
                  </a:lnTo>
                  <a:lnTo>
                    <a:pt x="528459" y="103619"/>
                  </a:lnTo>
                  <a:lnTo>
                    <a:pt x="524078" y="105054"/>
                  </a:lnTo>
                  <a:lnTo>
                    <a:pt x="518756" y="103149"/>
                  </a:lnTo>
                  <a:lnTo>
                    <a:pt x="515772" y="96507"/>
                  </a:lnTo>
                  <a:lnTo>
                    <a:pt x="514464" y="83680"/>
                  </a:lnTo>
                  <a:lnTo>
                    <a:pt x="514172" y="63246"/>
                  </a:lnTo>
                  <a:lnTo>
                    <a:pt x="514438" y="42849"/>
                  </a:lnTo>
                  <a:lnTo>
                    <a:pt x="515721" y="30035"/>
                  </a:lnTo>
                  <a:lnTo>
                    <a:pt x="518693" y="23380"/>
                  </a:lnTo>
                  <a:lnTo>
                    <a:pt x="524014" y="21437"/>
                  </a:lnTo>
                  <a:lnTo>
                    <a:pt x="529640" y="21437"/>
                  </a:lnTo>
                  <a:lnTo>
                    <a:pt x="531964" y="25577"/>
                  </a:lnTo>
                  <a:lnTo>
                    <a:pt x="531964" y="39370"/>
                  </a:lnTo>
                  <a:lnTo>
                    <a:pt x="532003" y="46189"/>
                  </a:lnTo>
                  <a:lnTo>
                    <a:pt x="551929" y="10426"/>
                  </a:lnTo>
                  <a:lnTo>
                    <a:pt x="523976" y="0"/>
                  </a:lnTo>
                  <a:lnTo>
                    <a:pt x="505015" y="3352"/>
                  </a:lnTo>
                  <a:lnTo>
                    <a:pt x="492734" y="14198"/>
                  </a:lnTo>
                  <a:lnTo>
                    <a:pt x="486117" y="33782"/>
                  </a:lnTo>
                  <a:lnTo>
                    <a:pt x="484162" y="63296"/>
                  </a:lnTo>
                  <a:lnTo>
                    <a:pt x="485813" y="92278"/>
                  </a:lnTo>
                  <a:lnTo>
                    <a:pt x="491883" y="111861"/>
                  </a:lnTo>
                  <a:lnTo>
                    <a:pt x="504088" y="122974"/>
                  </a:lnTo>
                  <a:lnTo>
                    <a:pt x="524116" y="126479"/>
                  </a:lnTo>
                  <a:lnTo>
                    <a:pt x="537743" y="124663"/>
                  </a:lnTo>
                  <a:lnTo>
                    <a:pt x="549554" y="118110"/>
                  </a:lnTo>
                  <a:lnTo>
                    <a:pt x="557860" y="105181"/>
                  </a:lnTo>
                  <a:lnTo>
                    <a:pt x="560971" y="84201"/>
                  </a:lnTo>
                  <a:lnTo>
                    <a:pt x="560971" y="75158"/>
                  </a:lnTo>
                  <a:close/>
                </a:path>
              </a:pathLst>
            </a:custGeom>
            <a:solidFill>
              <a:srgbClr val="FFFFFF"/>
            </a:solidFill>
          </p:spPr>
          <p:txBody>
            <a:bodyPr wrap="square" lIns="0" tIns="0" rIns="0" bIns="0" rtlCol="0"/>
            <a:lstStyle/>
            <a:p>
              <a:endParaRPr/>
            </a:p>
          </p:txBody>
        </p:sp>
      </p:grpSp>
      <p:grpSp>
        <p:nvGrpSpPr>
          <p:cNvPr id="65" name="object 65"/>
          <p:cNvGrpSpPr/>
          <p:nvPr/>
        </p:nvGrpSpPr>
        <p:grpSpPr>
          <a:xfrm>
            <a:off x="1913701" y="8679944"/>
            <a:ext cx="1158240" cy="1692910"/>
            <a:chOff x="1913701" y="8679944"/>
            <a:chExt cx="1158240" cy="1692910"/>
          </a:xfrm>
        </p:grpSpPr>
        <p:pic>
          <p:nvPicPr>
            <p:cNvPr id="66" name="object 66"/>
            <p:cNvPicPr/>
            <p:nvPr/>
          </p:nvPicPr>
          <p:blipFill>
            <a:blip r:embed="rId38" cstate="print"/>
            <a:stretch>
              <a:fillRect/>
            </a:stretch>
          </p:blipFill>
          <p:spPr>
            <a:xfrm>
              <a:off x="2764281" y="8679947"/>
              <a:ext cx="307079" cy="987572"/>
            </a:xfrm>
            <a:prstGeom prst="rect">
              <a:avLst/>
            </a:prstGeom>
          </p:spPr>
        </p:pic>
        <p:pic>
          <p:nvPicPr>
            <p:cNvPr id="67" name="object 67"/>
            <p:cNvPicPr/>
            <p:nvPr/>
          </p:nvPicPr>
          <p:blipFill>
            <a:blip r:embed="rId39" cstate="print"/>
            <a:stretch>
              <a:fillRect/>
            </a:stretch>
          </p:blipFill>
          <p:spPr>
            <a:xfrm>
              <a:off x="1913701" y="8679944"/>
              <a:ext cx="869977" cy="1692704"/>
            </a:xfrm>
            <a:prstGeom prst="rect">
              <a:avLst/>
            </a:prstGeom>
          </p:spPr>
        </p:pic>
        <p:pic>
          <p:nvPicPr>
            <p:cNvPr id="68" name="object 68"/>
            <p:cNvPicPr/>
            <p:nvPr/>
          </p:nvPicPr>
          <p:blipFill>
            <a:blip r:embed="rId40" cstate="print"/>
            <a:stretch>
              <a:fillRect/>
            </a:stretch>
          </p:blipFill>
          <p:spPr>
            <a:xfrm>
              <a:off x="2780900" y="9450119"/>
              <a:ext cx="289658" cy="922527"/>
            </a:xfrm>
            <a:prstGeom prst="rect">
              <a:avLst/>
            </a:prstGeom>
          </p:spPr>
        </p:pic>
        <p:pic>
          <p:nvPicPr>
            <p:cNvPr id="69" name="object 69"/>
            <p:cNvPicPr/>
            <p:nvPr/>
          </p:nvPicPr>
          <p:blipFill>
            <a:blip r:embed="rId41" cstate="print"/>
            <a:stretch>
              <a:fillRect/>
            </a:stretch>
          </p:blipFill>
          <p:spPr>
            <a:xfrm>
              <a:off x="2539070" y="8679947"/>
              <a:ext cx="532289" cy="1692704"/>
            </a:xfrm>
            <a:prstGeom prst="rect">
              <a:avLst/>
            </a:prstGeom>
          </p:spPr>
        </p:pic>
      </p:grpSp>
      <p:grpSp>
        <p:nvGrpSpPr>
          <p:cNvPr id="70" name="object 70"/>
          <p:cNvGrpSpPr/>
          <p:nvPr/>
        </p:nvGrpSpPr>
        <p:grpSpPr>
          <a:xfrm>
            <a:off x="3463994" y="8679782"/>
            <a:ext cx="1202690" cy="1686560"/>
            <a:chOff x="3463994" y="8679782"/>
            <a:chExt cx="1202690" cy="1686560"/>
          </a:xfrm>
        </p:grpSpPr>
        <p:sp>
          <p:nvSpPr>
            <p:cNvPr id="71" name="object 71"/>
            <p:cNvSpPr/>
            <p:nvPr/>
          </p:nvSpPr>
          <p:spPr>
            <a:xfrm>
              <a:off x="4618366" y="9122329"/>
              <a:ext cx="48260" cy="64769"/>
            </a:xfrm>
            <a:custGeom>
              <a:avLst/>
              <a:gdLst/>
              <a:ahLst/>
              <a:cxnLst/>
              <a:rect l="l" t="t" r="r" b="b"/>
              <a:pathLst>
                <a:path w="48260" h="64770">
                  <a:moveTo>
                    <a:pt x="47803" y="0"/>
                  </a:moveTo>
                  <a:lnTo>
                    <a:pt x="0" y="0"/>
                  </a:lnTo>
                  <a:lnTo>
                    <a:pt x="0" y="64500"/>
                  </a:lnTo>
                  <a:lnTo>
                    <a:pt x="47803" y="0"/>
                  </a:lnTo>
                  <a:close/>
                </a:path>
              </a:pathLst>
            </a:custGeom>
            <a:solidFill>
              <a:srgbClr val="F7F5F5"/>
            </a:solidFill>
          </p:spPr>
          <p:txBody>
            <a:bodyPr wrap="square" lIns="0" tIns="0" rIns="0" bIns="0" rtlCol="0"/>
            <a:lstStyle/>
            <a:p>
              <a:endParaRPr/>
            </a:p>
          </p:txBody>
        </p:sp>
        <p:pic>
          <p:nvPicPr>
            <p:cNvPr id="72" name="object 72"/>
            <p:cNvPicPr/>
            <p:nvPr/>
          </p:nvPicPr>
          <p:blipFill>
            <a:blip r:embed="rId42" cstate="print"/>
            <a:stretch>
              <a:fillRect/>
            </a:stretch>
          </p:blipFill>
          <p:spPr>
            <a:xfrm>
              <a:off x="3566669" y="9122253"/>
              <a:ext cx="396363" cy="1196002"/>
            </a:xfrm>
            <a:prstGeom prst="rect">
              <a:avLst/>
            </a:prstGeom>
          </p:spPr>
        </p:pic>
        <p:pic>
          <p:nvPicPr>
            <p:cNvPr id="73" name="object 73"/>
            <p:cNvPicPr/>
            <p:nvPr/>
          </p:nvPicPr>
          <p:blipFill>
            <a:blip r:embed="rId43" cstate="print"/>
            <a:stretch>
              <a:fillRect/>
            </a:stretch>
          </p:blipFill>
          <p:spPr>
            <a:xfrm>
              <a:off x="4014226" y="9547457"/>
              <a:ext cx="604368" cy="818491"/>
            </a:xfrm>
            <a:prstGeom prst="rect">
              <a:avLst/>
            </a:prstGeom>
          </p:spPr>
        </p:pic>
        <p:pic>
          <p:nvPicPr>
            <p:cNvPr id="74" name="object 74"/>
            <p:cNvPicPr/>
            <p:nvPr/>
          </p:nvPicPr>
          <p:blipFill>
            <a:blip r:embed="rId44" cstate="print"/>
            <a:stretch>
              <a:fillRect/>
            </a:stretch>
          </p:blipFill>
          <p:spPr>
            <a:xfrm>
              <a:off x="3783355" y="9122254"/>
              <a:ext cx="835236" cy="1192322"/>
            </a:xfrm>
            <a:prstGeom prst="rect">
              <a:avLst/>
            </a:prstGeom>
          </p:spPr>
        </p:pic>
        <p:pic>
          <p:nvPicPr>
            <p:cNvPr id="75" name="object 75"/>
            <p:cNvPicPr/>
            <p:nvPr/>
          </p:nvPicPr>
          <p:blipFill>
            <a:blip r:embed="rId45" cstate="print"/>
            <a:stretch>
              <a:fillRect/>
            </a:stretch>
          </p:blipFill>
          <p:spPr>
            <a:xfrm>
              <a:off x="3555330" y="9122253"/>
              <a:ext cx="1063263" cy="1243695"/>
            </a:xfrm>
            <a:prstGeom prst="rect">
              <a:avLst/>
            </a:prstGeom>
          </p:spPr>
        </p:pic>
        <p:pic>
          <p:nvPicPr>
            <p:cNvPr id="76" name="object 76"/>
            <p:cNvPicPr/>
            <p:nvPr/>
          </p:nvPicPr>
          <p:blipFill>
            <a:blip r:embed="rId46" cstate="print"/>
            <a:stretch>
              <a:fillRect/>
            </a:stretch>
          </p:blipFill>
          <p:spPr>
            <a:xfrm>
              <a:off x="3463994" y="9122253"/>
              <a:ext cx="28307" cy="289713"/>
            </a:xfrm>
            <a:prstGeom prst="rect">
              <a:avLst/>
            </a:prstGeom>
          </p:spPr>
        </p:pic>
        <p:pic>
          <p:nvPicPr>
            <p:cNvPr id="77" name="object 77"/>
            <p:cNvPicPr/>
            <p:nvPr/>
          </p:nvPicPr>
          <p:blipFill>
            <a:blip r:embed="rId47" cstate="print"/>
            <a:stretch>
              <a:fillRect/>
            </a:stretch>
          </p:blipFill>
          <p:spPr>
            <a:xfrm>
              <a:off x="3464039" y="9122253"/>
              <a:ext cx="243580" cy="1243695"/>
            </a:xfrm>
            <a:prstGeom prst="rect">
              <a:avLst/>
            </a:prstGeom>
          </p:spPr>
        </p:pic>
        <p:pic>
          <p:nvPicPr>
            <p:cNvPr id="78" name="object 78"/>
            <p:cNvPicPr/>
            <p:nvPr/>
          </p:nvPicPr>
          <p:blipFill>
            <a:blip r:embed="rId48" cstate="print"/>
            <a:stretch>
              <a:fillRect/>
            </a:stretch>
          </p:blipFill>
          <p:spPr>
            <a:xfrm>
              <a:off x="4419097" y="10256556"/>
              <a:ext cx="199508" cy="109395"/>
            </a:xfrm>
            <a:prstGeom prst="rect">
              <a:avLst/>
            </a:prstGeom>
          </p:spPr>
        </p:pic>
        <p:pic>
          <p:nvPicPr>
            <p:cNvPr id="79" name="object 79"/>
            <p:cNvPicPr/>
            <p:nvPr/>
          </p:nvPicPr>
          <p:blipFill>
            <a:blip r:embed="rId49" cstate="print"/>
            <a:stretch>
              <a:fillRect/>
            </a:stretch>
          </p:blipFill>
          <p:spPr>
            <a:xfrm>
              <a:off x="3707615" y="8679782"/>
              <a:ext cx="405939" cy="442468"/>
            </a:xfrm>
            <a:prstGeom prst="rect">
              <a:avLst/>
            </a:prstGeom>
          </p:spPr>
        </p:pic>
        <p:pic>
          <p:nvPicPr>
            <p:cNvPr id="80" name="object 80"/>
            <p:cNvPicPr/>
            <p:nvPr/>
          </p:nvPicPr>
          <p:blipFill>
            <a:blip r:embed="rId50" cstate="print"/>
            <a:stretch>
              <a:fillRect/>
            </a:stretch>
          </p:blipFill>
          <p:spPr>
            <a:xfrm>
              <a:off x="4187447" y="8679782"/>
              <a:ext cx="431143" cy="442468"/>
            </a:xfrm>
            <a:prstGeom prst="rect">
              <a:avLst/>
            </a:prstGeom>
          </p:spPr>
        </p:pic>
        <p:pic>
          <p:nvPicPr>
            <p:cNvPr id="81" name="object 81"/>
            <p:cNvPicPr/>
            <p:nvPr/>
          </p:nvPicPr>
          <p:blipFill>
            <a:blip r:embed="rId51" cstate="print"/>
            <a:stretch>
              <a:fillRect/>
            </a:stretch>
          </p:blipFill>
          <p:spPr>
            <a:xfrm>
              <a:off x="3963027" y="8679782"/>
              <a:ext cx="374369" cy="442468"/>
            </a:xfrm>
            <a:prstGeom prst="rect">
              <a:avLst/>
            </a:prstGeom>
          </p:spPr>
        </p:pic>
        <p:pic>
          <p:nvPicPr>
            <p:cNvPr id="82" name="object 82"/>
            <p:cNvPicPr/>
            <p:nvPr/>
          </p:nvPicPr>
          <p:blipFill>
            <a:blip r:embed="rId52" cstate="print"/>
            <a:stretch>
              <a:fillRect/>
            </a:stretch>
          </p:blipFill>
          <p:spPr>
            <a:xfrm>
              <a:off x="3464021" y="8679782"/>
              <a:ext cx="72400" cy="442468"/>
            </a:xfrm>
            <a:prstGeom prst="rect">
              <a:avLst/>
            </a:prstGeom>
          </p:spPr>
        </p:pic>
        <p:pic>
          <p:nvPicPr>
            <p:cNvPr id="83" name="object 83"/>
            <p:cNvPicPr/>
            <p:nvPr/>
          </p:nvPicPr>
          <p:blipFill>
            <a:blip r:embed="rId53" cstate="print"/>
            <a:stretch>
              <a:fillRect/>
            </a:stretch>
          </p:blipFill>
          <p:spPr>
            <a:xfrm>
              <a:off x="3492347" y="8679782"/>
              <a:ext cx="260036" cy="442468"/>
            </a:xfrm>
            <a:prstGeom prst="rect">
              <a:avLst/>
            </a:prstGeom>
          </p:spPr>
        </p:pic>
      </p:grpSp>
      <p:pic>
        <p:nvPicPr>
          <p:cNvPr id="84" name="object 84"/>
          <p:cNvPicPr/>
          <p:nvPr/>
        </p:nvPicPr>
        <p:blipFill>
          <a:blip r:embed="rId54" cstate="print"/>
          <a:stretch>
            <a:fillRect/>
          </a:stretch>
        </p:blipFill>
        <p:spPr>
          <a:xfrm>
            <a:off x="5037446" y="8678391"/>
            <a:ext cx="1108025" cy="1655497"/>
          </a:xfrm>
          <a:prstGeom prst="rect">
            <a:avLst/>
          </a:prstGeom>
        </p:spPr>
      </p:pic>
      <p:pic>
        <p:nvPicPr>
          <p:cNvPr id="85" name="object 85"/>
          <p:cNvPicPr/>
          <p:nvPr/>
        </p:nvPicPr>
        <p:blipFill>
          <a:blip r:embed="rId55" cstate="print"/>
          <a:stretch>
            <a:fillRect/>
          </a:stretch>
        </p:blipFill>
        <p:spPr>
          <a:xfrm>
            <a:off x="6726855" y="8715262"/>
            <a:ext cx="1097489" cy="1618416"/>
          </a:xfrm>
          <a:prstGeom prst="rect">
            <a:avLst/>
          </a:prstGeom>
        </p:spPr>
      </p:pic>
      <p:pic>
        <p:nvPicPr>
          <p:cNvPr id="86" name="object 86"/>
          <p:cNvPicPr/>
          <p:nvPr/>
        </p:nvPicPr>
        <p:blipFill>
          <a:blip r:embed="rId56" cstate="print"/>
          <a:stretch>
            <a:fillRect/>
          </a:stretch>
        </p:blipFill>
        <p:spPr>
          <a:xfrm>
            <a:off x="1203845" y="4327071"/>
            <a:ext cx="827138" cy="8271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24975" y="8320861"/>
            <a:ext cx="1411605" cy="1986914"/>
          </a:xfrm>
          <a:custGeom>
            <a:avLst/>
            <a:gdLst/>
            <a:ahLst/>
            <a:cxnLst/>
            <a:rect l="l" t="t" r="r" b="b"/>
            <a:pathLst>
              <a:path w="1411604" h="1986915">
                <a:moveTo>
                  <a:pt x="877519" y="942733"/>
                </a:moveTo>
                <a:lnTo>
                  <a:pt x="574001" y="942733"/>
                </a:lnTo>
                <a:lnTo>
                  <a:pt x="756831" y="1244422"/>
                </a:lnTo>
                <a:lnTo>
                  <a:pt x="1380502" y="1954110"/>
                </a:lnTo>
                <a:lnTo>
                  <a:pt x="1410982" y="1986838"/>
                </a:lnTo>
                <a:lnTo>
                  <a:pt x="1336586" y="1424609"/>
                </a:lnTo>
                <a:lnTo>
                  <a:pt x="1275878" y="1166482"/>
                </a:lnTo>
                <a:lnTo>
                  <a:pt x="1012342" y="1166482"/>
                </a:lnTo>
                <a:lnTo>
                  <a:pt x="1010919" y="1164120"/>
                </a:lnTo>
                <a:lnTo>
                  <a:pt x="1010891" y="1163523"/>
                </a:lnTo>
                <a:lnTo>
                  <a:pt x="1010551" y="1163523"/>
                </a:lnTo>
                <a:lnTo>
                  <a:pt x="877519" y="942733"/>
                </a:lnTo>
                <a:close/>
              </a:path>
              <a:path w="1411604" h="1986915">
                <a:moveTo>
                  <a:pt x="1275177" y="1163497"/>
                </a:moveTo>
                <a:lnTo>
                  <a:pt x="1011034" y="1163497"/>
                </a:lnTo>
                <a:lnTo>
                  <a:pt x="1011189" y="1163713"/>
                </a:lnTo>
                <a:lnTo>
                  <a:pt x="1012342" y="1166482"/>
                </a:lnTo>
                <a:lnTo>
                  <a:pt x="1275878" y="1166482"/>
                </a:lnTo>
                <a:lnTo>
                  <a:pt x="1275177" y="1163497"/>
                </a:lnTo>
                <a:close/>
              </a:path>
              <a:path w="1411604" h="1986915">
                <a:moveTo>
                  <a:pt x="916330" y="0"/>
                </a:moveTo>
                <a:lnTo>
                  <a:pt x="643928" y="0"/>
                </a:lnTo>
                <a:lnTo>
                  <a:pt x="697547" y="170141"/>
                </a:lnTo>
                <a:lnTo>
                  <a:pt x="961085" y="170141"/>
                </a:lnTo>
                <a:lnTo>
                  <a:pt x="961085" y="942733"/>
                </a:lnTo>
                <a:lnTo>
                  <a:pt x="940993" y="942733"/>
                </a:lnTo>
                <a:lnTo>
                  <a:pt x="1010551" y="1163523"/>
                </a:lnTo>
                <a:lnTo>
                  <a:pt x="1010891" y="1163523"/>
                </a:lnTo>
                <a:lnTo>
                  <a:pt x="1275177" y="1163497"/>
                </a:lnTo>
                <a:lnTo>
                  <a:pt x="1259230" y="1095692"/>
                </a:lnTo>
                <a:lnTo>
                  <a:pt x="1257719" y="1088453"/>
                </a:lnTo>
                <a:lnTo>
                  <a:pt x="1255903" y="1083106"/>
                </a:lnTo>
                <a:lnTo>
                  <a:pt x="916330" y="0"/>
                </a:lnTo>
                <a:close/>
              </a:path>
              <a:path w="1411604" h="1986915">
                <a:moveTo>
                  <a:pt x="309448" y="0"/>
                </a:moveTo>
                <a:lnTo>
                  <a:pt x="0" y="0"/>
                </a:lnTo>
                <a:lnTo>
                  <a:pt x="103670" y="170141"/>
                </a:lnTo>
                <a:lnTo>
                  <a:pt x="411975" y="170141"/>
                </a:lnTo>
                <a:lnTo>
                  <a:pt x="309448" y="0"/>
                </a:lnTo>
                <a:close/>
              </a:path>
            </a:pathLst>
          </a:custGeom>
          <a:solidFill>
            <a:srgbClr val="F7F5F5"/>
          </a:solidFill>
        </p:spPr>
        <p:txBody>
          <a:bodyPr wrap="square" lIns="0" tIns="0" rIns="0" bIns="0" rtlCol="0"/>
          <a:lstStyle/>
          <a:p>
            <a:endParaRPr/>
          </a:p>
        </p:txBody>
      </p:sp>
      <p:grpSp>
        <p:nvGrpSpPr>
          <p:cNvPr id="3" name="object 3"/>
          <p:cNvGrpSpPr/>
          <p:nvPr/>
        </p:nvGrpSpPr>
        <p:grpSpPr>
          <a:xfrm>
            <a:off x="-5" y="8320851"/>
            <a:ext cx="8230234" cy="2195195"/>
            <a:chOff x="-5" y="8320851"/>
            <a:chExt cx="8230234" cy="2195195"/>
          </a:xfrm>
        </p:grpSpPr>
        <p:sp>
          <p:nvSpPr>
            <p:cNvPr id="4" name="object 4"/>
            <p:cNvSpPr/>
            <p:nvPr/>
          </p:nvSpPr>
          <p:spPr>
            <a:xfrm>
              <a:off x="0" y="8320862"/>
              <a:ext cx="8229600" cy="2195195"/>
            </a:xfrm>
            <a:custGeom>
              <a:avLst/>
              <a:gdLst/>
              <a:ahLst/>
              <a:cxnLst/>
              <a:rect l="l" t="t" r="r" b="b"/>
              <a:pathLst>
                <a:path w="8229600" h="2195195">
                  <a:moveTo>
                    <a:pt x="869251" y="0"/>
                  </a:moveTo>
                  <a:lnTo>
                    <a:pt x="651751" y="0"/>
                  </a:lnTo>
                  <a:lnTo>
                    <a:pt x="869251" y="143357"/>
                  </a:lnTo>
                  <a:lnTo>
                    <a:pt x="869251" y="0"/>
                  </a:lnTo>
                  <a:close/>
                </a:path>
                <a:path w="8229600" h="2195195">
                  <a:moveTo>
                    <a:pt x="2641955" y="170154"/>
                  </a:moveTo>
                  <a:lnTo>
                    <a:pt x="2493187" y="0"/>
                  </a:lnTo>
                  <a:lnTo>
                    <a:pt x="2246617" y="0"/>
                  </a:lnTo>
                  <a:lnTo>
                    <a:pt x="2246617" y="113080"/>
                  </a:lnTo>
                  <a:lnTo>
                    <a:pt x="2538933" y="446570"/>
                  </a:lnTo>
                  <a:lnTo>
                    <a:pt x="2538933" y="170154"/>
                  </a:lnTo>
                  <a:lnTo>
                    <a:pt x="2641955" y="170154"/>
                  </a:lnTo>
                  <a:close/>
                </a:path>
                <a:path w="8229600" h="2195195">
                  <a:moveTo>
                    <a:pt x="4257167" y="2188362"/>
                  </a:moveTo>
                  <a:lnTo>
                    <a:pt x="4257141" y="2188756"/>
                  </a:lnTo>
                  <a:lnTo>
                    <a:pt x="4257091" y="2191474"/>
                  </a:lnTo>
                  <a:lnTo>
                    <a:pt x="4257154" y="2188756"/>
                  </a:lnTo>
                  <a:lnTo>
                    <a:pt x="4257167" y="2188362"/>
                  </a:lnTo>
                  <a:close/>
                </a:path>
                <a:path w="8229600" h="2195195">
                  <a:moveTo>
                    <a:pt x="4269829" y="2067699"/>
                  </a:moveTo>
                  <a:lnTo>
                    <a:pt x="4269537" y="2067420"/>
                  </a:lnTo>
                  <a:lnTo>
                    <a:pt x="4269498" y="2067750"/>
                  </a:lnTo>
                  <a:lnTo>
                    <a:pt x="4269829" y="2067699"/>
                  </a:lnTo>
                  <a:close/>
                </a:path>
                <a:path w="8229600" h="2195195">
                  <a:moveTo>
                    <a:pt x="6167793" y="0"/>
                  </a:moveTo>
                  <a:lnTo>
                    <a:pt x="5847334" y="0"/>
                  </a:lnTo>
                  <a:lnTo>
                    <a:pt x="5789447" y="0"/>
                  </a:lnTo>
                  <a:lnTo>
                    <a:pt x="5789447" y="78092"/>
                  </a:lnTo>
                  <a:lnTo>
                    <a:pt x="5789447" y="514870"/>
                  </a:lnTo>
                  <a:lnTo>
                    <a:pt x="6167793" y="0"/>
                  </a:lnTo>
                  <a:close/>
                </a:path>
                <a:path w="8229600" h="2195195">
                  <a:moveTo>
                    <a:pt x="8229600" y="50558"/>
                  </a:moveTo>
                  <a:lnTo>
                    <a:pt x="7399071" y="496468"/>
                  </a:lnTo>
                  <a:lnTo>
                    <a:pt x="7399071" y="808367"/>
                  </a:lnTo>
                  <a:lnTo>
                    <a:pt x="7399058" y="967994"/>
                  </a:lnTo>
                  <a:lnTo>
                    <a:pt x="7101357" y="967994"/>
                  </a:lnTo>
                  <a:lnTo>
                    <a:pt x="6529222" y="967994"/>
                  </a:lnTo>
                  <a:lnTo>
                    <a:pt x="5789447" y="1373466"/>
                  </a:lnTo>
                  <a:lnTo>
                    <a:pt x="5789447" y="1505927"/>
                  </a:lnTo>
                  <a:lnTo>
                    <a:pt x="5547880" y="1505927"/>
                  </a:lnTo>
                  <a:lnTo>
                    <a:pt x="4853432" y="1880374"/>
                  </a:lnTo>
                  <a:lnTo>
                    <a:pt x="4610938" y="2039899"/>
                  </a:lnTo>
                  <a:lnTo>
                    <a:pt x="4653762" y="1990090"/>
                  </a:lnTo>
                  <a:lnTo>
                    <a:pt x="4979606" y="1611020"/>
                  </a:lnTo>
                  <a:lnTo>
                    <a:pt x="4983670" y="1606219"/>
                  </a:lnTo>
                  <a:lnTo>
                    <a:pt x="4985753" y="1602905"/>
                  </a:lnTo>
                  <a:lnTo>
                    <a:pt x="4988941" y="1598777"/>
                  </a:lnTo>
                  <a:lnTo>
                    <a:pt x="5057648" y="1505940"/>
                  </a:lnTo>
                  <a:lnTo>
                    <a:pt x="4501985" y="1505940"/>
                  </a:lnTo>
                  <a:lnTo>
                    <a:pt x="4391444" y="1505940"/>
                  </a:lnTo>
                  <a:lnTo>
                    <a:pt x="4391444" y="350799"/>
                  </a:lnTo>
                  <a:lnTo>
                    <a:pt x="4358043" y="688365"/>
                  </a:lnTo>
                  <a:lnTo>
                    <a:pt x="4350385" y="768972"/>
                  </a:lnTo>
                  <a:lnTo>
                    <a:pt x="4350385" y="2108073"/>
                  </a:lnTo>
                  <a:lnTo>
                    <a:pt x="4336440" y="2098979"/>
                  </a:lnTo>
                  <a:lnTo>
                    <a:pt x="4329925" y="2086571"/>
                  </a:lnTo>
                  <a:lnTo>
                    <a:pt x="4336440" y="2098967"/>
                  </a:lnTo>
                  <a:lnTo>
                    <a:pt x="4350385" y="2108073"/>
                  </a:lnTo>
                  <a:lnTo>
                    <a:pt x="4350385" y="768972"/>
                  </a:lnTo>
                  <a:lnTo>
                    <a:pt x="4346486" y="810006"/>
                  </a:lnTo>
                  <a:lnTo>
                    <a:pt x="4346079" y="810590"/>
                  </a:lnTo>
                  <a:lnTo>
                    <a:pt x="4346473" y="810006"/>
                  </a:lnTo>
                  <a:lnTo>
                    <a:pt x="4358030" y="688365"/>
                  </a:lnTo>
                  <a:lnTo>
                    <a:pt x="4391431" y="350799"/>
                  </a:lnTo>
                  <a:lnTo>
                    <a:pt x="4391431" y="0"/>
                  </a:lnTo>
                  <a:lnTo>
                    <a:pt x="4268990" y="0"/>
                  </a:lnTo>
                  <a:lnTo>
                    <a:pt x="3999217" y="0"/>
                  </a:lnTo>
                  <a:lnTo>
                    <a:pt x="4081665" y="828243"/>
                  </a:lnTo>
                  <a:lnTo>
                    <a:pt x="4235958" y="1986838"/>
                  </a:lnTo>
                  <a:lnTo>
                    <a:pt x="4295076" y="2045639"/>
                  </a:lnTo>
                  <a:lnTo>
                    <a:pt x="4247426" y="1998484"/>
                  </a:lnTo>
                  <a:lnTo>
                    <a:pt x="4218864" y="1968944"/>
                  </a:lnTo>
                  <a:lnTo>
                    <a:pt x="3865410" y="1567967"/>
                  </a:lnTo>
                  <a:lnTo>
                    <a:pt x="3317481" y="942746"/>
                  </a:lnTo>
                  <a:lnTo>
                    <a:pt x="2974505" y="942746"/>
                  </a:lnTo>
                  <a:lnTo>
                    <a:pt x="3522954" y="1567967"/>
                  </a:lnTo>
                  <a:lnTo>
                    <a:pt x="2577642" y="942746"/>
                  </a:lnTo>
                  <a:lnTo>
                    <a:pt x="2538933" y="942746"/>
                  </a:lnTo>
                  <a:lnTo>
                    <a:pt x="2538933" y="917143"/>
                  </a:lnTo>
                  <a:lnTo>
                    <a:pt x="2246617" y="723849"/>
                  </a:lnTo>
                  <a:lnTo>
                    <a:pt x="2246617" y="1050531"/>
                  </a:lnTo>
                  <a:lnTo>
                    <a:pt x="3539502" y="1895322"/>
                  </a:lnTo>
                  <a:lnTo>
                    <a:pt x="3500234" y="1878952"/>
                  </a:lnTo>
                  <a:lnTo>
                    <a:pt x="3490506" y="1875472"/>
                  </a:lnTo>
                  <a:lnTo>
                    <a:pt x="3416528" y="1850301"/>
                  </a:lnTo>
                  <a:lnTo>
                    <a:pt x="3416528" y="2121814"/>
                  </a:lnTo>
                  <a:lnTo>
                    <a:pt x="3415461" y="2121801"/>
                  </a:lnTo>
                  <a:lnTo>
                    <a:pt x="3415804" y="2121801"/>
                  </a:lnTo>
                  <a:lnTo>
                    <a:pt x="3416528" y="2121814"/>
                  </a:lnTo>
                  <a:lnTo>
                    <a:pt x="3416528" y="1850301"/>
                  </a:lnTo>
                  <a:lnTo>
                    <a:pt x="3414344" y="1849564"/>
                  </a:lnTo>
                  <a:lnTo>
                    <a:pt x="3414344" y="2121776"/>
                  </a:lnTo>
                  <a:lnTo>
                    <a:pt x="3413328" y="2121776"/>
                  </a:lnTo>
                  <a:lnTo>
                    <a:pt x="3414344" y="2121776"/>
                  </a:lnTo>
                  <a:lnTo>
                    <a:pt x="3414344" y="1849564"/>
                  </a:lnTo>
                  <a:lnTo>
                    <a:pt x="2246617" y="1452206"/>
                  </a:lnTo>
                  <a:lnTo>
                    <a:pt x="2246617" y="1492796"/>
                  </a:lnTo>
                  <a:lnTo>
                    <a:pt x="1551203" y="1492796"/>
                  </a:lnTo>
                  <a:lnTo>
                    <a:pt x="869251" y="1492796"/>
                  </a:lnTo>
                  <a:lnTo>
                    <a:pt x="869251" y="1262151"/>
                  </a:lnTo>
                  <a:lnTo>
                    <a:pt x="869251" y="989914"/>
                  </a:lnTo>
                  <a:lnTo>
                    <a:pt x="338556" y="815454"/>
                  </a:lnTo>
                  <a:lnTo>
                    <a:pt x="0" y="698855"/>
                  </a:lnTo>
                  <a:lnTo>
                    <a:pt x="0" y="967422"/>
                  </a:lnTo>
                  <a:lnTo>
                    <a:pt x="0" y="2081110"/>
                  </a:lnTo>
                  <a:lnTo>
                    <a:pt x="0" y="2194737"/>
                  </a:lnTo>
                  <a:lnTo>
                    <a:pt x="4115295" y="2194737"/>
                  </a:lnTo>
                  <a:lnTo>
                    <a:pt x="4145242" y="2147633"/>
                  </a:lnTo>
                  <a:lnTo>
                    <a:pt x="4159440" y="2125332"/>
                  </a:lnTo>
                  <a:lnTo>
                    <a:pt x="4186669" y="2096274"/>
                  </a:lnTo>
                  <a:lnTo>
                    <a:pt x="4195026" y="2090547"/>
                  </a:lnTo>
                  <a:lnTo>
                    <a:pt x="4188828" y="2077783"/>
                  </a:lnTo>
                  <a:lnTo>
                    <a:pt x="4188676" y="2077466"/>
                  </a:lnTo>
                  <a:lnTo>
                    <a:pt x="4187914" y="2077783"/>
                  </a:lnTo>
                  <a:lnTo>
                    <a:pt x="4188650" y="2077415"/>
                  </a:lnTo>
                  <a:lnTo>
                    <a:pt x="4188790" y="2077415"/>
                  </a:lnTo>
                  <a:lnTo>
                    <a:pt x="4196575" y="2074164"/>
                  </a:lnTo>
                  <a:lnTo>
                    <a:pt x="4237050" y="2064308"/>
                  </a:lnTo>
                  <a:lnTo>
                    <a:pt x="4251312" y="2063610"/>
                  </a:lnTo>
                  <a:lnTo>
                    <a:pt x="4255122" y="2063610"/>
                  </a:lnTo>
                  <a:lnTo>
                    <a:pt x="4258970" y="2063762"/>
                  </a:lnTo>
                  <a:lnTo>
                    <a:pt x="4265638" y="2064321"/>
                  </a:lnTo>
                  <a:lnTo>
                    <a:pt x="4271022" y="2064842"/>
                  </a:lnTo>
                  <a:lnTo>
                    <a:pt x="4275315" y="2065553"/>
                  </a:lnTo>
                  <a:lnTo>
                    <a:pt x="4279836" y="2066251"/>
                  </a:lnTo>
                  <a:lnTo>
                    <a:pt x="4284332" y="2067191"/>
                  </a:lnTo>
                  <a:lnTo>
                    <a:pt x="4288726" y="2068309"/>
                  </a:lnTo>
                  <a:lnTo>
                    <a:pt x="4296524" y="2070506"/>
                  </a:lnTo>
                  <a:lnTo>
                    <a:pt x="4319765" y="2070506"/>
                  </a:lnTo>
                  <a:lnTo>
                    <a:pt x="4296803" y="2070582"/>
                  </a:lnTo>
                  <a:lnTo>
                    <a:pt x="4296334" y="2070582"/>
                  </a:lnTo>
                  <a:lnTo>
                    <a:pt x="4296753" y="2071700"/>
                  </a:lnTo>
                  <a:lnTo>
                    <a:pt x="4295495" y="2078799"/>
                  </a:lnTo>
                  <a:lnTo>
                    <a:pt x="4292536" y="2089899"/>
                  </a:lnTo>
                  <a:lnTo>
                    <a:pt x="4288625" y="2102993"/>
                  </a:lnTo>
                  <a:lnTo>
                    <a:pt x="4284497" y="2116048"/>
                  </a:lnTo>
                  <a:lnTo>
                    <a:pt x="4284840" y="2115020"/>
                  </a:lnTo>
                  <a:lnTo>
                    <a:pt x="4284967" y="2115020"/>
                  </a:lnTo>
                  <a:lnTo>
                    <a:pt x="4283113" y="2123021"/>
                  </a:lnTo>
                  <a:lnTo>
                    <a:pt x="4283240" y="2123021"/>
                  </a:lnTo>
                  <a:lnTo>
                    <a:pt x="4283380" y="2122690"/>
                  </a:lnTo>
                  <a:lnTo>
                    <a:pt x="4283634" y="2121890"/>
                  </a:lnTo>
                  <a:lnTo>
                    <a:pt x="4282516" y="2126170"/>
                  </a:lnTo>
                  <a:lnTo>
                    <a:pt x="4281170" y="2131161"/>
                  </a:lnTo>
                  <a:lnTo>
                    <a:pt x="4279735" y="2136317"/>
                  </a:lnTo>
                  <a:lnTo>
                    <a:pt x="4278350" y="2141245"/>
                  </a:lnTo>
                  <a:lnTo>
                    <a:pt x="4274744" y="2153450"/>
                  </a:lnTo>
                  <a:lnTo>
                    <a:pt x="4274172" y="2155825"/>
                  </a:lnTo>
                  <a:lnTo>
                    <a:pt x="4273308" y="2157946"/>
                  </a:lnTo>
                  <a:lnTo>
                    <a:pt x="4266069" y="2166658"/>
                  </a:lnTo>
                  <a:lnTo>
                    <a:pt x="4263580" y="2169223"/>
                  </a:lnTo>
                  <a:lnTo>
                    <a:pt x="4261193" y="2170544"/>
                  </a:lnTo>
                  <a:lnTo>
                    <a:pt x="4263529" y="2170747"/>
                  </a:lnTo>
                  <a:lnTo>
                    <a:pt x="4265866" y="2171077"/>
                  </a:lnTo>
                  <a:lnTo>
                    <a:pt x="4268178" y="2171535"/>
                  </a:lnTo>
                  <a:lnTo>
                    <a:pt x="4268775" y="2175840"/>
                  </a:lnTo>
                  <a:lnTo>
                    <a:pt x="4266501" y="2182444"/>
                  </a:lnTo>
                  <a:lnTo>
                    <a:pt x="4264355" y="2189962"/>
                  </a:lnTo>
                  <a:lnTo>
                    <a:pt x="4263479" y="2193112"/>
                  </a:lnTo>
                  <a:lnTo>
                    <a:pt x="4263072" y="2194737"/>
                  </a:lnTo>
                  <a:lnTo>
                    <a:pt x="4265130" y="2194737"/>
                  </a:lnTo>
                  <a:lnTo>
                    <a:pt x="4272064" y="2194737"/>
                  </a:lnTo>
                  <a:lnTo>
                    <a:pt x="4313250" y="2149551"/>
                  </a:lnTo>
                  <a:lnTo>
                    <a:pt x="4338764" y="2121890"/>
                  </a:lnTo>
                  <a:lnTo>
                    <a:pt x="4344975" y="2115223"/>
                  </a:lnTo>
                  <a:lnTo>
                    <a:pt x="4345584" y="2114550"/>
                  </a:lnTo>
                  <a:lnTo>
                    <a:pt x="4346841" y="2113216"/>
                  </a:lnTo>
                  <a:lnTo>
                    <a:pt x="4352595" y="2107069"/>
                  </a:lnTo>
                  <a:lnTo>
                    <a:pt x="4351159" y="2108327"/>
                  </a:lnTo>
                  <a:lnTo>
                    <a:pt x="4429430" y="2024786"/>
                  </a:lnTo>
                  <a:lnTo>
                    <a:pt x="4461840" y="1990090"/>
                  </a:lnTo>
                  <a:lnTo>
                    <a:pt x="4463046" y="2024799"/>
                  </a:lnTo>
                  <a:lnTo>
                    <a:pt x="4463529" y="2039353"/>
                  </a:lnTo>
                  <a:lnTo>
                    <a:pt x="4463135" y="2049627"/>
                  </a:lnTo>
                  <a:lnTo>
                    <a:pt x="4454512" y="2120620"/>
                  </a:lnTo>
                  <a:lnTo>
                    <a:pt x="4451375" y="2144839"/>
                  </a:lnTo>
                  <a:lnTo>
                    <a:pt x="4447933" y="2171458"/>
                  </a:lnTo>
                  <a:lnTo>
                    <a:pt x="4446879" y="2179396"/>
                  </a:lnTo>
                  <a:lnTo>
                    <a:pt x="4444784" y="2194737"/>
                  </a:lnTo>
                  <a:lnTo>
                    <a:pt x="8186242" y="2194737"/>
                  </a:lnTo>
                  <a:lnTo>
                    <a:pt x="8229600" y="2192655"/>
                  </a:lnTo>
                  <a:lnTo>
                    <a:pt x="8229600" y="2106942"/>
                  </a:lnTo>
                  <a:lnTo>
                    <a:pt x="8229600" y="2105393"/>
                  </a:lnTo>
                  <a:lnTo>
                    <a:pt x="8229600" y="2105202"/>
                  </a:lnTo>
                  <a:lnTo>
                    <a:pt x="4975631" y="2105202"/>
                  </a:lnTo>
                  <a:lnTo>
                    <a:pt x="4975631" y="2106790"/>
                  </a:lnTo>
                  <a:lnTo>
                    <a:pt x="4975504" y="2106942"/>
                  </a:lnTo>
                  <a:lnTo>
                    <a:pt x="4975631" y="2106790"/>
                  </a:lnTo>
                  <a:lnTo>
                    <a:pt x="4975631" y="2105202"/>
                  </a:lnTo>
                  <a:lnTo>
                    <a:pt x="4975314" y="2105202"/>
                  </a:lnTo>
                  <a:lnTo>
                    <a:pt x="8229600" y="2105190"/>
                  </a:lnTo>
                  <a:lnTo>
                    <a:pt x="8229600" y="2105037"/>
                  </a:lnTo>
                  <a:lnTo>
                    <a:pt x="8229600" y="1960041"/>
                  </a:lnTo>
                  <a:lnTo>
                    <a:pt x="8229600" y="363029"/>
                  </a:lnTo>
                  <a:lnTo>
                    <a:pt x="8229600" y="50558"/>
                  </a:lnTo>
                  <a:close/>
                </a:path>
              </a:pathLst>
            </a:custGeom>
            <a:solidFill>
              <a:srgbClr val="F7F5F5"/>
            </a:solidFill>
          </p:spPr>
          <p:txBody>
            <a:bodyPr wrap="square" lIns="0" tIns="0" rIns="0" bIns="0" rtlCol="0"/>
            <a:lstStyle/>
            <a:p>
              <a:endParaRPr/>
            </a:p>
          </p:txBody>
        </p:sp>
        <p:pic>
          <p:nvPicPr>
            <p:cNvPr id="5" name="object 5"/>
            <p:cNvPicPr/>
            <p:nvPr/>
          </p:nvPicPr>
          <p:blipFill>
            <a:blip r:embed="rId2" cstate="print"/>
            <a:stretch>
              <a:fillRect/>
            </a:stretch>
          </p:blipFill>
          <p:spPr>
            <a:xfrm>
              <a:off x="4115297" y="10310952"/>
              <a:ext cx="348239" cy="204647"/>
            </a:xfrm>
            <a:prstGeom prst="rect">
              <a:avLst/>
            </a:prstGeom>
          </p:spPr>
        </p:pic>
      </p:grpSp>
      <p:pic>
        <p:nvPicPr>
          <p:cNvPr id="6" name="object 6"/>
          <p:cNvPicPr/>
          <p:nvPr/>
        </p:nvPicPr>
        <p:blipFill>
          <a:blip r:embed="rId3" cstate="print"/>
          <a:stretch>
            <a:fillRect/>
          </a:stretch>
        </p:blipFill>
        <p:spPr>
          <a:xfrm>
            <a:off x="1004201" y="0"/>
            <a:ext cx="2454697" cy="1319783"/>
          </a:xfrm>
          <a:prstGeom prst="rect">
            <a:avLst/>
          </a:prstGeom>
        </p:spPr>
      </p:pic>
      <p:grpSp>
        <p:nvGrpSpPr>
          <p:cNvPr id="7" name="object 7"/>
          <p:cNvGrpSpPr/>
          <p:nvPr/>
        </p:nvGrpSpPr>
        <p:grpSpPr>
          <a:xfrm>
            <a:off x="5285549" y="0"/>
            <a:ext cx="2510790" cy="2633980"/>
            <a:chOff x="5285549" y="0"/>
            <a:chExt cx="2510790" cy="2633980"/>
          </a:xfrm>
        </p:grpSpPr>
        <p:pic>
          <p:nvPicPr>
            <p:cNvPr id="8" name="object 8"/>
            <p:cNvPicPr/>
            <p:nvPr/>
          </p:nvPicPr>
          <p:blipFill>
            <a:blip r:embed="rId4" cstate="print"/>
            <a:stretch>
              <a:fillRect/>
            </a:stretch>
          </p:blipFill>
          <p:spPr>
            <a:xfrm>
              <a:off x="5285549" y="0"/>
              <a:ext cx="2032698" cy="2633471"/>
            </a:xfrm>
            <a:prstGeom prst="rect">
              <a:avLst/>
            </a:prstGeom>
          </p:spPr>
        </p:pic>
        <p:pic>
          <p:nvPicPr>
            <p:cNvPr id="9" name="object 9"/>
            <p:cNvPicPr/>
            <p:nvPr/>
          </p:nvPicPr>
          <p:blipFill>
            <a:blip r:embed="rId5" cstate="print"/>
            <a:stretch>
              <a:fillRect/>
            </a:stretch>
          </p:blipFill>
          <p:spPr>
            <a:xfrm>
              <a:off x="7312151" y="0"/>
              <a:ext cx="484060" cy="441959"/>
            </a:xfrm>
            <a:prstGeom prst="rect">
              <a:avLst/>
            </a:prstGeom>
          </p:spPr>
        </p:pic>
        <p:pic>
          <p:nvPicPr>
            <p:cNvPr id="10" name="object 10"/>
            <p:cNvPicPr/>
            <p:nvPr/>
          </p:nvPicPr>
          <p:blipFill>
            <a:blip r:embed="rId6" cstate="print"/>
            <a:stretch>
              <a:fillRect/>
            </a:stretch>
          </p:blipFill>
          <p:spPr>
            <a:xfrm>
              <a:off x="7312151" y="432816"/>
              <a:ext cx="337350" cy="948054"/>
            </a:xfrm>
            <a:prstGeom prst="rect">
              <a:avLst/>
            </a:prstGeom>
          </p:spPr>
        </p:pic>
      </p:grpSp>
      <p:grpSp>
        <p:nvGrpSpPr>
          <p:cNvPr id="11" name="object 11"/>
          <p:cNvGrpSpPr/>
          <p:nvPr/>
        </p:nvGrpSpPr>
        <p:grpSpPr>
          <a:xfrm>
            <a:off x="1468208" y="1310639"/>
            <a:ext cx="2025014" cy="2636520"/>
            <a:chOff x="1468208" y="1310639"/>
            <a:chExt cx="2025014" cy="2636520"/>
          </a:xfrm>
        </p:grpSpPr>
        <p:pic>
          <p:nvPicPr>
            <p:cNvPr id="12" name="object 12"/>
            <p:cNvPicPr/>
            <p:nvPr/>
          </p:nvPicPr>
          <p:blipFill>
            <a:blip r:embed="rId7" cstate="print"/>
            <a:stretch>
              <a:fillRect/>
            </a:stretch>
          </p:blipFill>
          <p:spPr>
            <a:xfrm>
              <a:off x="1468208" y="1310639"/>
              <a:ext cx="1991067" cy="1322831"/>
            </a:xfrm>
            <a:prstGeom prst="rect">
              <a:avLst/>
            </a:prstGeom>
          </p:spPr>
        </p:pic>
        <p:pic>
          <p:nvPicPr>
            <p:cNvPr id="13" name="object 13"/>
            <p:cNvPicPr/>
            <p:nvPr/>
          </p:nvPicPr>
          <p:blipFill>
            <a:blip r:embed="rId8" cstate="print"/>
            <a:stretch>
              <a:fillRect/>
            </a:stretch>
          </p:blipFill>
          <p:spPr>
            <a:xfrm>
              <a:off x="2237435" y="2624327"/>
              <a:ext cx="511860" cy="1322831"/>
            </a:xfrm>
            <a:prstGeom prst="rect">
              <a:avLst/>
            </a:prstGeom>
          </p:spPr>
        </p:pic>
        <p:pic>
          <p:nvPicPr>
            <p:cNvPr id="14" name="object 14"/>
            <p:cNvPicPr/>
            <p:nvPr/>
          </p:nvPicPr>
          <p:blipFill>
            <a:blip r:embed="rId9" cstate="print"/>
            <a:stretch>
              <a:fillRect/>
            </a:stretch>
          </p:blipFill>
          <p:spPr>
            <a:xfrm>
              <a:off x="2740152" y="2624327"/>
              <a:ext cx="753071" cy="381952"/>
            </a:xfrm>
            <a:prstGeom prst="rect">
              <a:avLst/>
            </a:prstGeom>
          </p:spPr>
        </p:pic>
      </p:grpSp>
      <p:pic>
        <p:nvPicPr>
          <p:cNvPr id="15" name="object 15"/>
          <p:cNvPicPr/>
          <p:nvPr/>
        </p:nvPicPr>
        <p:blipFill>
          <a:blip r:embed="rId10" cstate="print"/>
          <a:stretch>
            <a:fillRect/>
          </a:stretch>
        </p:blipFill>
        <p:spPr>
          <a:xfrm>
            <a:off x="5755563" y="2624327"/>
            <a:ext cx="1152867" cy="1758695"/>
          </a:xfrm>
          <a:prstGeom prst="rect">
            <a:avLst/>
          </a:prstGeom>
        </p:spPr>
      </p:pic>
      <p:pic>
        <p:nvPicPr>
          <p:cNvPr id="16" name="object 16"/>
          <p:cNvPicPr/>
          <p:nvPr/>
        </p:nvPicPr>
        <p:blipFill>
          <a:blip r:embed="rId11" cstate="print"/>
          <a:stretch>
            <a:fillRect/>
          </a:stretch>
        </p:blipFill>
        <p:spPr>
          <a:xfrm>
            <a:off x="0" y="3653205"/>
            <a:ext cx="460247" cy="2353297"/>
          </a:xfrm>
          <a:prstGeom prst="rect">
            <a:avLst/>
          </a:prstGeom>
        </p:spPr>
      </p:pic>
      <p:grpSp>
        <p:nvGrpSpPr>
          <p:cNvPr id="17" name="object 17"/>
          <p:cNvGrpSpPr/>
          <p:nvPr/>
        </p:nvGrpSpPr>
        <p:grpSpPr>
          <a:xfrm>
            <a:off x="2355697" y="3768102"/>
            <a:ext cx="1305560" cy="2294255"/>
            <a:chOff x="2355697" y="3768102"/>
            <a:chExt cx="1305560" cy="2294255"/>
          </a:xfrm>
        </p:grpSpPr>
        <p:pic>
          <p:nvPicPr>
            <p:cNvPr id="18" name="object 18"/>
            <p:cNvPicPr/>
            <p:nvPr/>
          </p:nvPicPr>
          <p:blipFill>
            <a:blip r:embed="rId12" cstate="print"/>
            <a:stretch>
              <a:fillRect/>
            </a:stretch>
          </p:blipFill>
          <p:spPr>
            <a:xfrm>
              <a:off x="2740152" y="3768102"/>
              <a:ext cx="920495" cy="2119401"/>
            </a:xfrm>
            <a:prstGeom prst="rect">
              <a:avLst/>
            </a:prstGeom>
          </p:spPr>
        </p:pic>
        <p:pic>
          <p:nvPicPr>
            <p:cNvPr id="19" name="object 19"/>
            <p:cNvPicPr/>
            <p:nvPr/>
          </p:nvPicPr>
          <p:blipFill>
            <a:blip r:embed="rId13" cstate="print"/>
            <a:stretch>
              <a:fillRect/>
            </a:stretch>
          </p:blipFill>
          <p:spPr>
            <a:xfrm>
              <a:off x="2980905" y="5900204"/>
              <a:ext cx="679741" cy="161950"/>
            </a:xfrm>
            <a:prstGeom prst="rect">
              <a:avLst/>
            </a:prstGeom>
          </p:spPr>
        </p:pic>
        <p:pic>
          <p:nvPicPr>
            <p:cNvPr id="20" name="object 20"/>
            <p:cNvPicPr/>
            <p:nvPr/>
          </p:nvPicPr>
          <p:blipFill>
            <a:blip r:embed="rId14" cstate="print"/>
            <a:stretch>
              <a:fillRect/>
            </a:stretch>
          </p:blipFill>
          <p:spPr>
            <a:xfrm>
              <a:off x="2355697" y="3938015"/>
              <a:ext cx="393598" cy="1230731"/>
            </a:xfrm>
            <a:prstGeom prst="rect">
              <a:avLst/>
            </a:prstGeom>
          </p:spPr>
        </p:pic>
      </p:grpSp>
      <p:pic>
        <p:nvPicPr>
          <p:cNvPr id="21" name="object 21"/>
          <p:cNvPicPr/>
          <p:nvPr/>
        </p:nvPicPr>
        <p:blipFill>
          <a:blip r:embed="rId15" cstate="print"/>
          <a:stretch>
            <a:fillRect/>
          </a:stretch>
        </p:blipFill>
        <p:spPr>
          <a:xfrm>
            <a:off x="454151" y="4407446"/>
            <a:ext cx="359854" cy="1881860"/>
          </a:xfrm>
          <a:prstGeom prst="rect">
            <a:avLst/>
          </a:prstGeom>
        </p:spPr>
      </p:pic>
      <p:grpSp>
        <p:nvGrpSpPr>
          <p:cNvPr id="22" name="object 22"/>
          <p:cNvGrpSpPr/>
          <p:nvPr/>
        </p:nvGrpSpPr>
        <p:grpSpPr>
          <a:xfrm>
            <a:off x="3214509" y="4723739"/>
            <a:ext cx="784860" cy="3597275"/>
            <a:chOff x="3214509" y="4723739"/>
            <a:chExt cx="784860" cy="3597275"/>
          </a:xfrm>
        </p:grpSpPr>
        <p:pic>
          <p:nvPicPr>
            <p:cNvPr id="23" name="object 23"/>
            <p:cNvPicPr/>
            <p:nvPr/>
          </p:nvPicPr>
          <p:blipFill>
            <a:blip r:embed="rId16" cstate="print"/>
            <a:stretch>
              <a:fillRect/>
            </a:stretch>
          </p:blipFill>
          <p:spPr>
            <a:xfrm>
              <a:off x="3654551" y="4723739"/>
              <a:ext cx="112547" cy="1163764"/>
            </a:xfrm>
            <a:prstGeom prst="rect">
              <a:avLst/>
            </a:prstGeom>
          </p:spPr>
        </p:pic>
        <p:pic>
          <p:nvPicPr>
            <p:cNvPr id="24" name="object 24"/>
            <p:cNvPicPr/>
            <p:nvPr/>
          </p:nvPicPr>
          <p:blipFill>
            <a:blip r:embed="rId17" cstate="print"/>
            <a:stretch>
              <a:fillRect/>
            </a:stretch>
          </p:blipFill>
          <p:spPr>
            <a:xfrm>
              <a:off x="3214509" y="5900204"/>
              <a:ext cx="784707" cy="2420658"/>
            </a:xfrm>
            <a:prstGeom prst="rect">
              <a:avLst/>
            </a:prstGeom>
          </p:spPr>
        </p:pic>
      </p:grpSp>
      <p:grpSp>
        <p:nvGrpSpPr>
          <p:cNvPr id="25" name="object 25"/>
          <p:cNvGrpSpPr/>
          <p:nvPr/>
        </p:nvGrpSpPr>
        <p:grpSpPr>
          <a:xfrm>
            <a:off x="5020817" y="4373879"/>
            <a:ext cx="1300480" cy="1323340"/>
            <a:chOff x="5020817" y="4373879"/>
            <a:chExt cx="1300480" cy="1323340"/>
          </a:xfrm>
        </p:grpSpPr>
        <p:pic>
          <p:nvPicPr>
            <p:cNvPr id="26" name="object 26"/>
            <p:cNvPicPr/>
            <p:nvPr/>
          </p:nvPicPr>
          <p:blipFill>
            <a:blip r:embed="rId18" cstate="print"/>
            <a:stretch>
              <a:fillRect/>
            </a:stretch>
          </p:blipFill>
          <p:spPr>
            <a:xfrm>
              <a:off x="5020817" y="4373879"/>
              <a:ext cx="1300086" cy="886967"/>
            </a:xfrm>
            <a:prstGeom prst="rect">
              <a:avLst/>
            </a:prstGeom>
          </p:spPr>
        </p:pic>
        <p:pic>
          <p:nvPicPr>
            <p:cNvPr id="27" name="object 27"/>
            <p:cNvPicPr/>
            <p:nvPr/>
          </p:nvPicPr>
          <p:blipFill>
            <a:blip r:embed="rId19" cstate="print"/>
            <a:stretch>
              <a:fillRect/>
            </a:stretch>
          </p:blipFill>
          <p:spPr>
            <a:xfrm>
              <a:off x="5812015" y="5251703"/>
              <a:ext cx="215785" cy="445007"/>
            </a:xfrm>
            <a:prstGeom prst="rect">
              <a:avLst/>
            </a:prstGeom>
          </p:spPr>
        </p:pic>
      </p:grpSp>
      <p:pic>
        <p:nvPicPr>
          <p:cNvPr id="28" name="object 28"/>
          <p:cNvPicPr/>
          <p:nvPr/>
        </p:nvPicPr>
        <p:blipFill>
          <a:blip r:embed="rId20" cstate="print"/>
          <a:stretch>
            <a:fillRect/>
          </a:stretch>
        </p:blipFill>
        <p:spPr>
          <a:xfrm>
            <a:off x="7769352" y="5431370"/>
            <a:ext cx="460248" cy="736059"/>
          </a:xfrm>
          <a:prstGeom prst="rect">
            <a:avLst/>
          </a:prstGeom>
        </p:spPr>
      </p:pic>
      <p:pic>
        <p:nvPicPr>
          <p:cNvPr id="29" name="object 29"/>
          <p:cNvPicPr/>
          <p:nvPr/>
        </p:nvPicPr>
        <p:blipFill>
          <a:blip r:embed="rId21" cstate="print"/>
          <a:stretch>
            <a:fillRect/>
          </a:stretch>
        </p:blipFill>
        <p:spPr>
          <a:xfrm>
            <a:off x="5812015" y="5687567"/>
            <a:ext cx="70738" cy="212953"/>
          </a:xfrm>
          <a:prstGeom prst="rect">
            <a:avLst/>
          </a:prstGeom>
        </p:spPr>
      </p:pic>
      <p:pic>
        <p:nvPicPr>
          <p:cNvPr id="30" name="object 30"/>
          <p:cNvPicPr/>
          <p:nvPr/>
        </p:nvPicPr>
        <p:blipFill>
          <a:blip r:embed="rId22" cstate="print"/>
          <a:stretch>
            <a:fillRect/>
          </a:stretch>
        </p:blipFill>
        <p:spPr>
          <a:xfrm>
            <a:off x="7312152" y="6115684"/>
            <a:ext cx="463295" cy="2205177"/>
          </a:xfrm>
          <a:prstGeom prst="rect">
            <a:avLst/>
          </a:prstGeom>
        </p:spPr>
      </p:pic>
      <p:grpSp>
        <p:nvGrpSpPr>
          <p:cNvPr id="31" name="object 31"/>
          <p:cNvGrpSpPr/>
          <p:nvPr/>
        </p:nvGrpSpPr>
        <p:grpSpPr>
          <a:xfrm>
            <a:off x="3220313" y="6660095"/>
            <a:ext cx="440690" cy="266065"/>
            <a:chOff x="3220313" y="6660095"/>
            <a:chExt cx="440690" cy="266065"/>
          </a:xfrm>
        </p:grpSpPr>
        <p:pic>
          <p:nvPicPr>
            <p:cNvPr id="32" name="object 32"/>
            <p:cNvPicPr/>
            <p:nvPr/>
          </p:nvPicPr>
          <p:blipFill>
            <a:blip r:embed="rId23" cstate="print"/>
            <a:stretch>
              <a:fillRect/>
            </a:stretch>
          </p:blipFill>
          <p:spPr>
            <a:xfrm>
              <a:off x="3220313" y="6660095"/>
              <a:ext cx="440334" cy="102628"/>
            </a:xfrm>
            <a:prstGeom prst="rect">
              <a:avLst/>
            </a:prstGeom>
          </p:spPr>
        </p:pic>
        <p:pic>
          <p:nvPicPr>
            <p:cNvPr id="33" name="object 33"/>
            <p:cNvPicPr/>
            <p:nvPr/>
          </p:nvPicPr>
          <p:blipFill>
            <a:blip r:embed="rId24" cstate="print"/>
            <a:stretch>
              <a:fillRect/>
            </a:stretch>
          </p:blipFill>
          <p:spPr>
            <a:xfrm>
              <a:off x="3256572" y="6775424"/>
              <a:ext cx="404075" cy="150342"/>
            </a:xfrm>
            <a:prstGeom prst="rect">
              <a:avLst/>
            </a:prstGeom>
          </p:spPr>
        </p:pic>
      </p:grpSp>
      <p:grpSp>
        <p:nvGrpSpPr>
          <p:cNvPr id="34" name="object 34"/>
          <p:cNvGrpSpPr/>
          <p:nvPr/>
        </p:nvGrpSpPr>
        <p:grpSpPr>
          <a:xfrm>
            <a:off x="3461918" y="7429525"/>
            <a:ext cx="198755" cy="634365"/>
            <a:chOff x="3461918" y="7429525"/>
            <a:chExt cx="198755" cy="634365"/>
          </a:xfrm>
        </p:grpSpPr>
        <p:pic>
          <p:nvPicPr>
            <p:cNvPr id="35" name="object 35"/>
            <p:cNvPicPr/>
            <p:nvPr/>
          </p:nvPicPr>
          <p:blipFill>
            <a:blip r:embed="rId25" cstate="print"/>
            <a:stretch>
              <a:fillRect/>
            </a:stretch>
          </p:blipFill>
          <p:spPr>
            <a:xfrm>
              <a:off x="3461918" y="7429525"/>
              <a:ext cx="198729" cy="26415"/>
            </a:xfrm>
            <a:prstGeom prst="rect">
              <a:avLst/>
            </a:prstGeom>
          </p:spPr>
        </p:pic>
        <p:pic>
          <p:nvPicPr>
            <p:cNvPr id="36" name="object 36"/>
            <p:cNvPicPr/>
            <p:nvPr/>
          </p:nvPicPr>
          <p:blipFill>
            <a:blip r:embed="rId26" cstate="print"/>
            <a:stretch>
              <a:fillRect/>
            </a:stretch>
          </p:blipFill>
          <p:spPr>
            <a:xfrm>
              <a:off x="3474186" y="7468641"/>
              <a:ext cx="186461" cy="594868"/>
            </a:xfrm>
            <a:prstGeom prst="rect">
              <a:avLst/>
            </a:prstGeom>
          </p:spPr>
        </p:pic>
      </p:grpSp>
      <p:pic>
        <p:nvPicPr>
          <p:cNvPr id="37" name="object 37"/>
          <p:cNvPicPr/>
          <p:nvPr/>
        </p:nvPicPr>
        <p:blipFill>
          <a:blip r:embed="rId27" cstate="print"/>
          <a:stretch>
            <a:fillRect/>
          </a:stretch>
        </p:blipFill>
        <p:spPr>
          <a:xfrm>
            <a:off x="7238783" y="6766141"/>
            <a:ext cx="79463" cy="106451"/>
          </a:xfrm>
          <a:prstGeom prst="rect">
            <a:avLst/>
          </a:prstGeom>
        </p:spPr>
      </p:pic>
      <p:pic>
        <p:nvPicPr>
          <p:cNvPr id="38" name="object 38"/>
          <p:cNvPicPr/>
          <p:nvPr/>
        </p:nvPicPr>
        <p:blipFill>
          <a:blip r:embed="rId28" cstate="print"/>
          <a:stretch>
            <a:fillRect/>
          </a:stretch>
        </p:blipFill>
        <p:spPr>
          <a:xfrm>
            <a:off x="6843991" y="7385050"/>
            <a:ext cx="474255" cy="935812"/>
          </a:xfrm>
          <a:prstGeom prst="rect">
            <a:avLst/>
          </a:prstGeom>
        </p:spPr>
      </p:pic>
      <p:pic>
        <p:nvPicPr>
          <p:cNvPr id="39" name="object 39"/>
          <p:cNvPicPr/>
          <p:nvPr/>
        </p:nvPicPr>
        <p:blipFill>
          <a:blip r:embed="rId29" cstate="print"/>
          <a:stretch>
            <a:fillRect/>
          </a:stretch>
        </p:blipFill>
        <p:spPr>
          <a:xfrm>
            <a:off x="1580362" y="7277100"/>
            <a:ext cx="981265" cy="611123"/>
          </a:xfrm>
          <a:prstGeom prst="rect">
            <a:avLst/>
          </a:prstGeom>
        </p:spPr>
      </p:pic>
      <p:pic>
        <p:nvPicPr>
          <p:cNvPr id="40" name="object 40"/>
          <p:cNvPicPr/>
          <p:nvPr/>
        </p:nvPicPr>
        <p:blipFill>
          <a:blip r:embed="rId30" cstate="print"/>
          <a:stretch>
            <a:fillRect/>
          </a:stretch>
        </p:blipFill>
        <p:spPr>
          <a:xfrm>
            <a:off x="4740592" y="7327912"/>
            <a:ext cx="592251" cy="457187"/>
          </a:xfrm>
          <a:prstGeom prst="rect">
            <a:avLst/>
          </a:prstGeom>
        </p:spPr>
      </p:pic>
      <p:pic>
        <p:nvPicPr>
          <p:cNvPr id="41" name="object 41"/>
          <p:cNvPicPr/>
          <p:nvPr/>
        </p:nvPicPr>
        <p:blipFill>
          <a:blip r:embed="rId31" cstate="print"/>
          <a:stretch>
            <a:fillRect/>
          </a:stretch>
        </p:blipFill>
        <p:spPr>
          <a:xfrm>
            <a:off x="6397752" y="7413625"/>
            <a:ext cx="463295" cy="907237"/>
          </a:xfrm>
          <a:prstGeom prst="rect">
            <a:avLst/>
          </a:prstGeom>
        </p:spPr>
      </p:pic>
      <p:pic>
        <p:nvPicPr>
          <p:cNvPr id="42" name="object 42"/>
          <p:cNvPicPr/>
          <p:nvPr/>
        </p:nvPicPr>
        <p:blipFill>
          <a:blip r:embed="rId32" cstate="print"/>
          <a:stretch>
            <a:fillRect/>
          </a:stretch>
        </p:blipFill>
        <p:spPr>
          <a:xfrm>
            <a:off x="0" y="7889823"/>
            <a:ext cx="651751" cy="431038"/>
          </a:xfrm>
          <a:prstGeom prst="rect">
            <a:avLst/>
          </a:prstGeom>
        </p:spPr>
      </p:pic>
      <p:pic>
        <p:nvPicPr>
          <p:cNvPr id="43" name="object 43"/>
          <p:cNvPicPr/>
          <p:nvPr/>
        </p:nvPicPr>
        <p:blipFill>
          <a:blip r:embed="rId33" cstate="print"/>
          <a:stretch>
            <a:fillRect/>
          </a:stretch>
        </p:blipFill>
        <p:spPr>
          <a:xfrm>
            <a:off x="6167805" y="7998320"/>
            <a:ext cx="236041" cy="322541"/>
          </a:xfrm>
          <a:prstGeom prst="rect">
            <a:avLst/>
          </a:prstGeom>
        </p:spPr>
      </p:pic>
      <p:grpSp>
        <p:nvGrpSpPr>
          <p:cNvPr id="44" name="object 44"/>
          <p:cNvGrpSpPr/>
          <p:nvPr/>
        </p:nvGrpSpPr>
        <p:grpSpPr>
          <a:xfrm>
            <a:off x="0" y="0"/>
            <a:ext cx="2425065" cy="5003800"/>
            <a:chOff x="0" y="0"/>
            <a:chExt cx="2425065" cy="5003800"/>
          </a:xfrm>
        </p:grpSpPr>
        <p:pic>
          <p:nvPicPr>
            <p:cNvPr id="45" name="object 45"/>
            <p:cNvPicPr/>
            <p:nvPr/>
          </p:nvPicPr>
          <p:blipFill>
            <a:blip r:embed="rId34" cstate="print"/>
            <a:stretch>
              <a:fillRect/>
            </a:stretch>
          </p:blipFill>
          <p:spPr>
            <a:xfrm>
              <a:off x="0" y="0"/>
              <a:ext cx="1304543" cy="2633471"/>
            </a:xfrm>
            <a:prstGeom prst="rect">
              <a:avLst/>
            </a:prstGeom>
          </p:spPr>
        </p:pic>
        <p:pic>
          <p:nvPicPr>
            <p:cNvPr id="46" name="object 46"/>
            <p:cNvPicPr/>
            <p:nvPr/>
          </p:nvPicPr>
          <p:blipFill>
            <a:blip r:embed="rId35" cstate="print"/>
            <a:stretch>
              <a:fillRect/>
            </a:stretch>
          </p:blipFill>
          <p:spPr>
            <a:xfrm>
              <a:off x="1295400" y="1405470"/>
              <a:ext cx="307962" cy="981608"/>
            </a:xfrm>
            <a:prstGeom prst="rect">
              <a:avLst/>
            </a:prstGeom>
          </p:spPr>
        </p:pic>
        <p:pic>
          <p:nvPicPr>
            <p:cNvPr id="47" name="object 47"/>
            <p:cNvPicPr/>
            <p:nvPr/>
          </p:nvPicPr>
          <p:blipFill>
            <a:blip r:embed="rId36" cstate="print"/>
            <a:stretch>
              <a:fillRect/>
            </a:stretch>
          </p:blipFill>
          <p:spPr>
            <a:xfrm>
              <a:off x="0" y="2624327"/>
              <a:ext cx="858418" cy="1322831"/>
            </a:xfrm>
            <a:prstGeom prst="rect">
              <a:avLst/>
            </a:prstGeom>
          </p:spPr>
        </p:pic>
        <p:pic>
          <p:nvPicPr>
            <p:cNvPr id="48" name="object 48"/>
            <p:cNvPicPr/>
            <p:nvPr/>
          </p:nvPicPr>
          <p:blipFill>
            <a:blip r:embed="rId37" cstate="print"/>
            <a:stretch>
              <a:fillRect/>
            </a:stretch>
          </p:blipFill>
          <p:spPr>
            <a:xfrm>
              <a:off x="493242" y="3938016"/>
              <a:ext cx="378485" cy="627837"/>
            </a:xfrm>
            <a:prstGeom prst="rect">
              <a:avLst/>
            </a:prstGeom>
          </p:spPr>
        </p:pic>
        <p:pic>
          <p:nvPicPr>
            <p:cNvPr id="49" name="object 49"/>
            <p:cNvPicPr/>
            <p:nvPr/>
          </p:nvPicPr>
          <p:blipFill>
            <a:blip r:embed="rId38" cstate="print"/>
            <a:stretch>
              <a:fillRect/>
            </a:stretch>
          </p:blipFill>
          <p:spPr>
            <a:xfrm>
              <a:off x="862583" y="4403458"/>
              <a:ext cx="1562468" cy="600341"/>
            </a:xfrm>
            <a:prstGeom prst="rect">
              <a:avLst/>
            </a:prstGeom>
          </p:spPr>
        </p:pic>
      </p:grpSp>
      <p:grpSp>
        <p:nvGrpSpPr>
          <p:cNvPr id="50" name="object 50"/>
          <p:cNvGrpSpPr/>
          <p:nvPr/>
        </p:nvGrpSpPr>
        <p:grpSpPr>
          <a:xfrm>
            <a:off x="2479332" y="5176291"/>
            <a:ext cx="989965" cy="3145155"/>
            <a:chOff x="2479332" y="5176291"/>
            <a:chExt cx="989965" cy="3145155"/>
          </a:xfrm>
        </p:grpSpPr>
        <p:pic>
          <p:nvPicPr>
            <p:cNvPr id="51" name="object 51"/>
            <p:cNvPicPr/>
            <p:nvPr/>
          </p:nvPicPr>
          <p:blipFill>
            <a:blip r:embed="rId39" cstate="print"/>
            <a:stretch>
              <a:fillRect/>
            </a:stretch>
          </p:blipFill>
          <p:spPr>
            <a:xfrm>
              <a:off x="2479332" y="5176291"/>
              <a:ext cx="26606" cy="84556"/>
            </a:xfrm>
            <a:prstGeom prst="rect">
              <a:avLst/>
            </a:prstGeom>
          </p:spPr>
        </p:pic>
        <p:pic>
          <p:nvPicPr>
            <p:cNvPr id="52" name="object 52"/>
            <p:cNvPicPr/>
            <p:nvPr/>
          </p:nvPicPr>
          <p:blipFill>
            <a:blip r:embed="rId40" cstate="print"/>
            <a:stretch>
              <a:fillRect/>
            </a:stretch>
          </p:blipFill>
          <p:spPr>
            <a:xfrm>
              <a:off x="2479332" y="5251704"/>
              <a:ext cx="278726" cy="883919"/>
            </a:xfrm>
            <a:prstGeom prst="rect">
              <a:avLst/>
            </a:prstGeom>
          </p:spPr>
        </p:pic>
        <p:pic>
          <p:nvPicPr>
            <p:cNvPr id="53" name="object 53"/>
            <p:cNvPicPr/>
            <p:nvPr/>
          </p:nvPicPr>
          <p:blipFill>
            <a:blip r:embed="rId41" cstate="print"/>
            <a:stretch>
              <a:fillRect/>
            </a:stretch>
          </p:blipFill>
          <p:spPr>
            <a:xfrm>
              <a:off x="2479332" y="6126480"/>
              <a:ext cx="462864" cy="1317510"/>
            </a:xfrm>
            <a:prstGeom prst="rect">
              <a:avLst/>
            </a:prstGeom>
          </p:spPr>
        </p:pic>
        <p:pic>
          <p:nvPicPr>
            <p:cNvPr id="54" name="object 54"/>
            <p:cNvPicPr/>
            <p:nvPr/>
          </p:nvPicPr>
          <p:blipFill>
            <a:blip r:embed="rId42" cstate="print"/>
            <a:stretch>
              <a:fillRect/>
            </a:stretch>
          </p:blipFill>
          <p:spPr>
            <a:xfrm>
              <a:off x="2596896" y="6660095"/>
              <a:ext cx="381596" cy="102628"/>
            </a:xfrm>
            <a:prstGeom prst="rect">
              <a:avLst/>
            </a:prstGeom>
          </p:spPr>
        </p:pic>
        <p:pic>
          <p:nvPicPr>
            <p:cNvPr id="55" name="object 55"/>
            <p:cNvPicPr/>
            <p:nvPr/>
          </p:nvPicPr>
          <p:blipFill>
            <a:blip r:embed="rId43" cstate="print"/>
            <a:stretch>
              <a:fillRect/>
            </a:stretch>
          </p:blipFill>
          <p:spPr>
            <a:xfrm>
              <a:off x="2596896" y="6775424"/>
              <a:ext cx="432892" cy="150342"/>
            </a:xfrm>
            <a:prstGeom prst="rect">
              <a:avLst/>
            </a:prstGeom>
          </p:spPr>
        </p:pic>
        <p:pic>
          <p:nvPicPr>
            <p:cNvPr id="56" name="object 56"/>
            <p:cNvPicPr/>
            <p:nvPr/>
          </p:nvPicPr>
          <p:blipFill>
            <a:blip r:embed="rId44" cstate="print"/>
            <a:stretch>
              <a:fillRect/>
            </a:stretch>
          </p:blipFill>
          <p:spPr>
            <a:xfrm>
              <a:off x="2597315" y="7429525"/>
              <a:ext cx="441540" cy="26415"/>
            </a:xfrm>
            <a:prstGeom prst="rect">
              <a:avLst/>
            </a:prstGeom>
          </p:spPr>
        </p:pic>
        <p:pic>
          <p:nvPicPr>
            <p:cNvPr id="57" name="object 57"/>
            <p:cNvPicPr/>
            <p:nvPr/>
          </p:nvPicPr>
          <p:blipFill>
            <a:blip r:embed="rId45" cstate="print"/>
            <a:stretch>
              <a:fillRect/>
            </a:stretch>
          </p:blipFill>
          <p:spPr>
            <a:xfrm>
              <a:off x="2620886" y="7429525"/>
              <a:ext cx="575716" cy="732751"/>
            </a:xfrm>
            <a:prstGeom prst="rect">
              <a:avLst/>
            </a:prstGeom>
          </p:spPr>
        </p:pic>
        <p:pic>
          <p:nvPicPr>
            <p:cNvPr id="58" name="object 58"/>
            <p:cNvPicPr/>
            <p:nvPr/>
          </p:nvPicPr>
          <p:blipFill>
            <a:blip r:embed="rId46" cstate="print"/>
            <a:stretch>
              <a:fillRect/>
            </a:stretch>
          </p:blipFill>
          <p:spPr>
            <a:xfrm>
              <a:off x="3029712" y="7429525"/>
              <a:ext cx="439191" cy="891336"/>
            </a:xfrm>
            <a:prstGeom prst="rect">
              <a:avLst/>
            </a:prstGeom>
          </p:spPr>
        </p:pic>
      </p:grpSp>
      <p:grpSp>
        <p:nvGrpSpPr>
          <p:cNvPr id="59" name="object 59"/>
          <p:cNvGrpSpPr/>
          <p:nvPr/>
        </p:nvGrpSpPr>
        <p:grpSpPr>
          <a:xfrm>
            <a:off x="854811" y="0"/>
            <a:ext cx="1017269" cy="2387600"/>
            <a:chOff x="854811" y="0"/>
            <a:chExt cx="1017269" cy="2387600"/>
          </a:xfrm>
        </p:grpSpPr>
        <p:pic>
          <p:nvPicPr>
            <p:cNvPr id="60" name="object 60"/>
            <p:cNvPicPr/>
            <p:nvPr/>
          </p:nvPicPr>
          <p:blipFill>
            <a:blip r:embed="rId47" cstate="print"/>
            <a:stretch>
              <a:fillRect/>
            </a:stretch>
          </p:blipFill>
          <p:spPr>
            <a:xfrm>
              <a:off x="962532" y="0"/>
              <a:ext cx="118478" cy="366026"/>
            </a:xfrm>
            <a:prstGeom prst="rect">
              <a:avLst/>
            </a:prstGeom>
          </p:spPr>
        </p:pic>
        <p:pic>
          <p:nvPicPr>
            <p:cNvPr id="61" name="object 61"/>
            <p:cNvPicPr/>
            <p:nvPr/>
          </p:nvPicPr>
          <p:blipFill>
            <a:blip r:embed="rId48" cstate="print"/>
            <a:stretch>
              <a:fillRect/>
            </a:stretch>
          </p:blipFill>
          <p:spPr>
            <a:xfrm>
              <a:off x="854811" y="0"/>
              <a:ext cx="397916" cy="1269352"/>
            </a:xfrm>
            <a:prstGeom prst="rect">
              <a:avLst/>
            </a:prstGeom>
          </p:spPr>
        </p:pic>
        <p:pic>
          <p:nvPicPr>
            <p:cNvPr id="62" name="object 62"/>
            <p:cNvPicPr/>
            <p:nvPr/>
          </p:nvPicPr>
          <p:blipFill>
            <a:blip r:embed="rId49" cstate="print"/>
            <a:stretch>
              <a:fillRect/>
            </a:stretch>
          </p:blipFill>
          <p:spPr>
            <a:xfrm>
              <a:off x="1243583" y="457644"/>
              <a:ext cx="423671" cy="1929434"/>
            </a:xfrm>
            <a:prstGeom prst="rect">
              <a:avLst/>
            </a:prstGeom>
          </p:spPr>
        </p:pic>
        <p:pic>
          <p:nvPicPr>
            <p:cNvPr id="63" name="object 63"/>
            <p:cNvPicPr/>
            <p:nvPr/>
          </p:nvPicPr>
          <p:blipFill>
            <a:blip r:embed="rId50" cstate="print"/>
            <a:stretch>
              <a:fillRect/>
            </a:stretch>
          </p:blipFill>
          <p:spPr>
            <a:xfrm>
              <a:off x="1658111" y="1721599"/>
              <a:ext cx="213525" cy="665479"/>
            </a:xfrm>
            <a:prstGeom prst="rect">
              <a:avLst/>
            </a:prstGeom>
          </p:spPr>
        </p:pic>
      </p:grpSp>
      <p:grpSp>
        <p:nvGrpSpPr>
          <p:cNvPr id="64" name="object 64"/>
          <p:cNvGrpSpPr/>
          <p:nvPr/>
        </p:nvGrpSpPr>
        <p:grpSpPr>
          <a:xfrm>
            <a:off x="0" y="3119882"/>
            <a:ext cx="835660" cy="1884045"/>
            <a:chOff x="0" y="3119882"/>
            <a:chExt cx="835660" cy="1884045"/>
          </a:xfrm>
        </p:grpSpPr>
        <p:pic>
          <p:nvPicPr>
            <p:cNvPr id="65" name="object 65"/>
            <p:cNvPicPr/>
            <p:nvPr/>
          </p:nvPicPr>
          <p:blipFill>
            <a:blip r:embed="rId51" cstate="print"/>
            <a:stretch>
              <a:fillRect/>
            </a:stretch>
          </p:blipFill>
          <p:spPr>
            <a:xfrm>
              <a:off x="0" y="3119882"/>
              <a:ext cx="420623" cy="1231887"/>
            </a:xfrm>
            <a:prstGeom prst="rect">
              <a:avLst/>
            </a:prstGeom>
          </p:spPr>
        </p:pic>
        <p:pic>
          <p:nvPicPr>
            <p:cNvPr id="66" name="object 66"/>
            <p:cNvPicPr/>
            <p:nvPr/>
          </p:nvPicPr>
          <p:blipFill>
            <a:blip r:embed="rId52" cstate="print"/>
            <a:stretch>
              <a:fillRect/>
            </a:stretch>
          </p:blipFill>
          <p:spPr>
            <a:xfrm>
              <a:off x="411480" y="3802392"/>
              <a:ext cx="423671" cy="1201407"/>
            </a:xfrm>
            <a:prstGeom prst="rect">
              <a:avLst/>
            </a:prstGeom>
          </p:spPr>
        </p:pic>
      </p:grpSp>
      <p:grpSp>
        <p:nvGrpSpPr>
          <p:cNvPr id="67" name="object 67"/>
          <p:cNvGrpSpPr/>
          <p:nvPr/>
        </p:nvGrpSpPr>
        <p:grpSpPr>
          <a:xfrm>
            <a:off x="2236482" y="3563492"/>
            <a:ext cx="677545" cy="2498725"/>
            <a:chOff x="2236482" y="3563492"/>
            <a:chExt cx="677545" cy="2498725"/>
          </a:xfrm>
        </p:grpSpPr>
        <p:pic>
          <p:nvPicPr>
            <p:cNvPr id="68" name="object 68"/>
            <p:cNvPicPr/>
            <p:nvPr/>
          </p:nvPicPr>
          <p:blipFill>
            <a:blip r:embed="rId53" cstate="print"/>
            <a:stretch>
              <a:fillRect/>
            </a:stretch>
          </p:blipFill>
          <p:spPr>
            <a:xfrm>
              <a:off x="2236482" y="3563492"/>
              <a:ext cx="262877" cy="1676476"/>
            </a:xfrm>
            <a:prstGeom prst="rect">
              <a:avLst/>
            </a:prstGeom>
          </p:spPr>
        </p:pic>
        <p:pic>
          <p:nvPicPr>
            <p:cNvPr id="69" name="object 69"/>
            <p:cNvPicPr/>
            <p:nvPr/>
          </p:nvPicPr>
          <p:blipFill>
            <a:blip r:embed="rId54" cstate="print"/>
            <a:stretch>
              <a:fillRect/>
            </a:stretch>
          </p:blipFill>
          <p:spPr>
            <a:xfrm>
              <a:off x="2490215" y="4356671"/>
              <a:ext cx="423671" cy="1530832"/>
            </a:xfrm>
            <a:prstGeom prst="rect">
              <a:avLst/>
            </a:prstGeom>
          </p:spPr>
        </p:pic>
        <p:pic>
          <p:nvPicPr>
            <p:cNvPr id="70" name="object 70"/>
            <p:cNvPicPr/>
            <p:nvPr/>
          </p:nvPicPr>
          <p:blipFill>
            <a:blip r:embed="rId55" cstate="print"/>
            <a:stretch>
              <a:fillRect/>
            </a:stretch>
          </p:blipFill>
          <p:spPr>
            <a:xfrm>
              <a:off x="2707106" y="5900204"/>
              <a:ext cx="206781" cy="161950"/>
            </a:xfrm>
            <a:prstGeom prst="rect">
              <a:avLst/>
            </a:prstGeom>
          </p:spPr>
        </p:pic>
      </p:grpSp>
      <p:pic>
        <p:nvPicPr>
          <p:cNvPr id="71" name="object 71"/>
          <p:cNvPicPr/>
          <p:nvPr/>
        </p:nvPicPr>
        <p:blipFill>
          <a:blip r:embed="rId56" cstate="print"/>
          <a:stretch>
            <a:fillRect/>
          </a:stretch>
        </p:blipFill>
        <p:spPr>
          <a:xfrm>
            <a:off x="826008" y="4489970"/>
            <a:ext cx="309613" cy="513829"/>
          </a:xfrm>
          <a:prstGeom prst="rect">
            <a:avLst/>
          </a:prstGeom>
        </p:spPr>
      </p:pic>
      <p:grpSp>
        <p:nvGrpSpPr>
          <p:cNvPr id="72" name="object 72"/>
          <p:cNvGrpSpPr/>
          <p:nvPr/>
        </p:nvGrpSpPr>
        <p:grpSpPr>
          <a:xfrm>
            <a:off x="2904744" y="5659183"/>
            <a:ext cx="127635" cy="403225"/>
            <a:chOff x="2904744" y="5659183"/>
            <a:chExt cx="127635" cy="403225"/>
          </a:xfrm>
        </p:grpSpPr>
        <p:pic>
          <p:nvPicPr>
            <p:cNvPr id="73" name="object 73"/>
            <p:cNvPicPr/>
            <p:nvPr/>
          </p:nvPicPr>
          <p:blipFill>
            <a:blip r:embed="rId57" cstate="print"/>
            <a:stretch>
              <a:fillRect/>
            </a:stretch>
          </p:blipFill>
          <p:spPr>
            <a:xfrm>
              <a:off x="2904744" y="5659183"/>
              <a:ext cx="72148" cy="228320"/>
            </a:xfrm>
            <a:prstGeom prst="rect">
              <a:avLst/>
            </a:prstGeom>
          </p:spPr>
        </p:pic>
        <p:pic>
          <p:nvPicPr>
            <p:cNvPr id="74" name="object 74"/>
            <p:cNvPicPr/>
            <p:nvPr/>
          </p:nvPicPr>
          <p:blipFill>
            <a:blip r:embed="rId58" cstate="print"/>
            <a:stretch>
              <a:fillRect/>
            </a:stretch>
          </p:blipFill>
          <p:spPr>
            <a:xfrm>
              <a:off x="2904744" y="5900204"/>
              <a:ext cx="127279" cy="161950"/>
            </a:xfrm>
            <a:prstGeom prst="rect">
              <a:avLst/>
            </a:prstGeom>
          </p:spPr>
        </p:pic>
      </p:grpSp>
      <p:grpSp>
        <p:nvGrpSpPr>
          <p:cNvPr id="75" name="object 75"/>
          <p:cNvGrpSpPr/>
          <p:nvPr/>
        </p:nvGrpSpPr>
        <p:grpSpPr>
          <a:xfrm>
            <a:off x="2940380" y="6641617"/>
            <a:ext cx="363855" cy="284480"/>
            <a:chOff x="2940380" y="6641617"/>
            <a:chExt cx="363855" cy="284480"/>
          </a:xfrm>
        </p:grpSpPr>
        <p:pic>
          <p:nvPicPr>
            <p:cNvPr id="76" name="object 76"/>
            <p:cNvPicPr/>
            <p:nvPr/>
          </p:nvPicPr>
          <p:blipFill>
            <a:blip r:embed="rId59" cstate="print"/>
            <a:stretch>
              <a:fillRect/>
            </a:stretch>
          </p:blipFill>
          <p:spPr>
            <a:xfrm>
              <a:off x="2940380" y="6641617"/>
              <a:ext cx="275945" cy="5778"/>
            </a:xfrm>
            <a:prstGeom prst="rect">
              <a:avLst/>
            </a:prstGeom>
          </p:spPr>
        </p:pic>
        <p:pic>
          <p:nvPicPr>
            <p:cNvPr id="77" name="object 77"/>
            <p:cNvPicPr/>
            <p:nvPr/>
          </p:nvPicPr>
          <p:blipFill>
            <a:blip r:embed="rId60" cstate="print"/>
            <a:stretch>
              <a:fillRect/>
            </a:stretch>
          </p:blipFill>
          <p:spPr>
            <a:xfrm>
              <a:off x="2946196" y="6660095"/>
              <a:ext cx="306374" cy="102628"/>
            </a:xfrm>
            <a:prstGeom prst="rect">
              <a:avLst/>
            </a:prstGeom>
          </p:spPr>
        </p:pic>
        <p:pic>
          <p:nvPicPr>
            <p:cNvPr id="78" name="object 78"/>
            <p:cNvPicPr/>
            <p:nvPr/>
          </p:nvPicPr>
          <p:blipFill>
            <a:blip r:embed="rId61" cstate="print"/>
            <a:stretch>
              <a:fillRect/>
            </a:stretch>
          </p:blipFill>
          <p:spPr>
            <a:xfrm>
              <a:off x="2982480" y="6775424"/>
              <a:ext cx="321322" cy="150342"/>
            </a:xfrm>
            <a:prstGeom prst="rect">
              <a:avLst/>
            </a:prstGeom>
          </p:spPr>
        </p:pic>
      </p:grpSp>
      <p:pic>
        <p:nvPicPr>
          <p:cNvPr id="79" name="object 79"/>
          <p:cNvPicPr/>
          <p:nvPr/>
        </p:nvPicPr>
        <p:blipFill>
          <a:blip r:embed="rId62" cstate="print"/>
          <a:stretch>
            <a:fillRect/>
          </a:stretch>
        </p:blipFill>
        <p:spPr>
          <a:xfrm>
            <a:off x="2904744" y="7939696"/>
            <a:ext cx="229666" cy="381165"/>
          </a:xfrm>
          <a:prstGeom prst="rect">
            <a:avLst/>
          </a:prstGeom>
        </p:spPr>
      </p:pic>
      <p:pic>
        <p:nvPicPr>
          <p:cNvPr id="80" name="object 80"/>
          <p:cNvPicPr/>
          <p:nvPr/>
        </p:nvPicPr>
        <p:blipFill>
          <a:blip r:embed="rId63" cstate="print"/>
          <a:stretch>
            <a:fillRect/>
          </a:stretch>
        </p:blipFill>
        <p:spPr>
          <a:xfrm>
            <a:off x="3200603" y="7429525"/>
            <a:ext cx="269595" cy="455040"/>
          </a:xfrm>
          <a:prstGeom prst="rect">
            <a:avLst/>
          </a:prstGeom>
        </p:spPr>
      </p:pic>
      <p:pic>
        <p:nvPicPr>
          <p:cNvPr id="81" name="object 81"/>
          <p:cNvPicPr/>
          <p:nvPr/>
        </p:nvPicPr>
        <p:blipFill>
          <a:blip r:embed="rId64" cstate="print"/>
          <a:stretch>
            <a:fillRect/>
          </a:stretch>
        </p:blipFill>
        <p:spPr>
          <a:xfrm>
            <a:off x="2190242" y="7233704"/>
            <a:ext cx="683475" cy="654519"/>
          </a:xfrm>
          <a:prstGeom prst="rect">
            <a:avLst/>
          </a:prstGeom>
        </p:spPr>
      </p:pic>
      <p:pic>
        <p:nvPicPr>
          <p:cNvPr id="82" name="object 82"/>
          <p:cNvPicPr/>
          <p:nvPr/>
        </p:nvPicPr>
        <p:blipFill>
          <a:blip r:embed="rId65" cstate="print"/>
          <a:stretch>
            <a:fillRect/>
          </a:stretch>
        </p:blipFill>
        <p:spPr>
          <a:xfrm>
            <a:off x="3322320" y="7468641"/>
            <a:ext cx="418998" cy="852220"/>
          </a:xfrm>
          <a:prstGeom prst="rect">
            <a:avLst/>
          </a:prstGeom>
        </p:spPr>
      </p:pic>
      <p:grpSp>
        <p:nvGrpSpPr>
          <p:cNvPr id="83" name="object 83"/>
          <p:cNvGrpSpPr/>
          <p:nvPr/>
        </p:nvGrpSpPr>
        <p:grpSpPr>
          <a:xfrm>
            <a:off x="3247085" y="0"/>
            <a:ext cx="4982845" cy="8321040"/>
            <a:chOff x="3247085" y="0"/>
            <a:chExt cx="4982845" cy="8321040"/>
          </a:xfrm>
        </p:grpSpPr>
        <p:pic>
          <p:nvPicPr>
            <p:cNvPr id="84" name="object 84"/>
            <p:cNvPicPr/>
            <p:nvPr/>
          </p:nvPicPr>
          <p:blipFill>
            <a:blip r:embed="rId66" cstate="print"/>
            <a:stretch>
              <a:fillRect/>
            </a:stretch>
          </p:blipFill>
          <p:spPr>
            <a:xfrm>
              <a:off x="7827264" y="0"/>
              <a:ext cx="402335" cy="5651055"/>
            </a:xfrm>
            <a:prstGeom prst="rect">
              <a:avLst/>
            </a:prstGeom>
          </p:spPr>
        </p:pic>
        <p:pic>
          <p:nvPicPr>
            <p:cNvPr id="85" name="object 85"/>
            <p:cNvPicPr/>
            <p:nvPr/>
          </p:nvPicPr>
          <p:blipFill>
            <a:blip r:embed="rId67" cstate="print"/>
            <a:stretch>
              <a:fillRect/>
            </a:stretch>
          </p:blipFill>
          <p:spPr>
            <a:xfrm>
              <a:off x="7431023" y="739736"/>
              <a:ext cx="405383" cy="5384546"/>
            </a:xfrm>
            <a:prstGeom prst="rect">
              <a:avLst/>
            </a:prstGeom>
          </p:spPr>
        </p:pic>
        <p:pic>
          <p:nvPicPr>
            <p:cNvPr id="86" name="object 86"/>
            <p:cNvPicPr/>
            <p:nvPr/>
          </p:nvPicPr>
          <p:blipFill>
            <a:blip r:embed="rId68" cstate="print"/>
            <a:stretch>
              <a:fillRect/>
            </a:stretch>
          </p:blipFill>
          <p:spPr>
            <a:xfrm>
              <a:off x="7030465" y="1939582"/>
              <a:ext cx="409701" cy="1179322"/>
            </a:xfrm>
            <a:prstGeom prst="rect">
              <a:avLst/>
            </a:prstGeom>
          </p:spPr>
        </p:pic>
        <p:pic>
          <p:nvPicPr>
            <p:cNvPr id="87" name="object 87"/>
            <p:cNvPicPr/>
            <p:nvPr/>
          </p:nvPicPr>
          <p:blipFill>
            <a:blip r:embed="rId69" cstate="print"/>
            <a:stretch>
              <a:fillRect/>
            </a:stretch>
          </p:blipFill>
          <p:spPr>
            <a:xfrm>
              <a:off x="7034783" y="3891495"/>
              <a:ext cx="405371" cy="1984362"/>
            </a:xfrm>
            <a:prstGeom prst="rect">
              <a:avLst/>
            </a:prstGeom>
          </p:spPr>
        </p:pic>
        <p:pic>
          <p:nvPicPr>
            <p:cNvPr id="88" name="object 88"/>
            <p:cNvPicPr/>
            <p:nvPr/>
          </p:nvPicPr>
          <p:blipFill>
            <a:blip r:embed="rId70" cstate="print"/>
            <a:stretch>
              <a:fillRect/>
            </a:stretch>
          </p:blipFill>
          <p:spPr>
            <a:xfrm>
              <a:off x="7034783" y="5888558"/>
              <a:ext cx="405371" cy="169341"/>
            </a:xfrm>
            <a:prstGeom prst="rect">
              <a:avLst/>
            </a:prstGeom>
          </p:spPr>
        </p:pic>
        <p:pic>
          <p:nvPicPr>
            <p:cNvPr id="89" name="object 89"/>
            <p:cNvPicPr/>
            <p:nvPr/>
          </p:nvPicPr>
          <p:blipFill>
            <a:blip r:embed="rId71" cstate="print"/>
            <a:stretch>
              <a:fillRect/>
            </a:stretch>
          </p:blipFill>
          <p:spPr>
            <a:xfrm>
              <a:off x="6635495" y="3891495"/>
              <a:ext cx="408431" cy="1984362"/>
            </a:xfrm>
            <a:prstGeom prst="rect">
              <a:avLst/>
            </a:prstGeom>
          </p:spPr>
        </p:pic>
        <p:pic>
          <p:nvPicPr>
            <p:cNvPr id="90" name="object 90"/>
            <p:cNvPicPr/>
            <p:nvPr/>
          </p:nvPicPr>
          <p:blipFill>
            <a:blip r:embed="rId70" cstate="print"/>
            <a:stretch>
              <a:fillRect/>
            </a:stretch>
          </p:blipFill>
          <p:spPr>
            <a:xfrm>
              <a:off x="6635495" y="5888558"/>
              <a:ext cx="408431" cy="169341"/>
            </a:xfrm>
            <a:prstGeom prst="rect">
              <a:avLst/>
            </a:prstGeom>
          </p:spPr>
        </p:pic>
        <p:pic>
          <p:nvPicPr>
            <p:cNvPr id="91" name="object 91"/>
            <p:cNvPicPr/>
            <p:nvPr/>
          </p:nvPicPr>
          <p:blipFill>
            <a:blip r:embed="rId72" cstate="print"/>
            <a:stretch>
              <a:fillRect/>
            </a:stretch>
          </p:blipFill>
          <p:spPr>
            <a:xfrm>
              <a:off x="6239255" y="4257294"/>
              <a:ext cx="405383" cy="3534791"/>
            </a:xfrm>
            <a:prstGeom prst="rect">
              <a:avLst/>
            </a:prstGeom>
          </p:spPr>
        </p:pic>
        <p:pic>
          <p:nvPicPr>
            <p:cNvPr id="92" name="object 92"/>
            <p:cNvPicPr/>
            <p:nvPr/>
          </p:nvPicPr>
          <p:blipFill>
            <a:blip r:embed="rId73" cstate="print"/>
            <a:stretch>
              <a:fillRect/>
            </a:stretch>
          </p:blipFill>
          <p:spPr>
            <a:xfrm>
              <a:off x="5843016" y="5426379"/>
              <a:ext cx="405383" cy="2894482"/>
            </a:xfrm>
            <a:prstGeom prst="rect">
              <a:avLst/>
            </a:prstGeom>
          </p:spPr>
        </p:pic>
        <p:pic>
          <p:nvPicPr>
            <p:cNvPr id="93" name="object 93"/>
            <p:cNvPicPr/>
            <p:nvPr/>
          </p:nvPicPr>
          <p:blipFill>
            <a:blip r:embed="rId74" cstate="print"/>
            <a:stretch>
              <a:fillRect/>
            </a:stretch>
          </p:blipFill>
          <p:spPr>
            <a:xfrm>
              <a:off x="5448973" y="6595503"/>
              <a:ext cx="403186" cy="1725358"/>
            </a:xfrm>
            <a:prstGeom prst="rect">
              <a:avLst/>
            </a:prstGeom>
          </p:spPr>
        </p:pic>
        <p:pic>
          <p:nvPicPr>
            <p:cNvPr id="94" name="object 94"/>
            <p:cNvPicPr/>
            <p:nvPr/>
          </p:nvPicPr>
          <p:blipFill>
            <a:blip r:embed="rId75" cstate="print"/>
            <a:stretch>
              <a:fillRect/>
            </a:stretch>
          </p:blipFill>
          <p:spPr>
            <a:xfrm>
              <a:off x="6635495" y="6612470"/>
              <a:ext cx="478447" cy="13754"/>
            </a:xfrm>
            <a:prstGeom prst="rect">
              <a:avLst/>
            </a:prstGeom>
          </p:spPr>
        </p:pic>
        <p:pic>
          <p:nvPicPr>
            <p:cNvPr id="95" name="object 95"/>
            <p:cNvPicPr/>
            <p:nvPr/>
          </p:nvPicPr>
          <p:blipFill>
            <a:blip r:embed="rId76" cstate="print"/>
            <a:stretch>
              <a:fillRect/>
            </a:stretch>
          </p:blipFill>
          <p:spPr>
            <a:xfrm>
              <a:off x="6635495" y="6638925"/>
              <a:ext cx="458812" cy="69862"/>
            </a:xfrm>
            <a:prstGeom prst="rect">
              <a:avLst/>
            </a:prstGeom>
          </p:spPr>
        </p:pic>
        <p:pic>
          <p:nvPicPr>
            <p:cNvPr id="96" name="object 96"/>
            <p:cNvPicPr/>
            <p:nvPr/>
          </p:nvPicPr>
          <p:blipFill>
            <a:blip r:embed="rId77" cstate="print"/>
            <a:stretch>
              <a:fillRect/>
            </a:stretch>
          </p:blipFill>
          <p:spPr>
            <a:xfrm>
              <a:off x="6635495" y="6721475"/>
              <a:ext cx="397573" cy="151117"/>
            </a:xfrm>
            <a:prstGeom prst="rect">
              <a:avLst/>
            </a:prstGeom>
          </p:spPr>
        </p:pic>
        <p:pic>
          <p:nvPicPr>
            <p:cNvPr id="97" name="object 97"/>
            <p:cNvPicPr/>
            <p:nvPr/>
          </p:nvPicPr>
          <p:blipFill>
            <a:blip r:embed="rId78" cstate="print"/>
            <a:stretch>
              <a:fillRect/>
            </a:stretch>
          </p:blipFill>
          <p:spPr>
            <a:xfrm>
              <a:off x="7497635" y="0"/>
              <a:ext cx="589114" cy="880871"/>
            </a:xfrm>
            <a:prstGeom prst="rect">
              <a:avLst/>
            </a:prstGeom>
          </p:spPr>
        </p:pic>
        <p:pic>
          <p:nvPicPr>
            <p:cNvPr id="98" name="object 98"/>
            <p:cNvPicPr/>
            <p:nvPr/>
          </p:nvPicPr>
          <p:blipFill>
            <a:blip r:embed="rId79" cstate="print"/>
            <a:stretch>
              <a:fillRect/>
            </a:stretch>
          </p:blipFill>
          <p:spPr>
            <a:xfrm>
              <a:off x="7328166" y="871727"/>
              <a:ext cx="463575" cy="813346"/>
            </a:xfrm>
            <a:prstGeom prst="rect">
              <a:avLst/>
            </a:prstGeom>
          </p:spPr>
        </p:pic>
        <p:pic>
          <p:nvPicPr>
            <p:cNvPr id="99" name="object 99"/>
            <p:cNvPicPr/>
            <p:nvPr/>
          </p:nvPicPr>
          <p:blipFill>
            <a:blip r:embed="rId80" cstate="print"/>
            <a:stretch>
              <a:fillRect/>
            </a:stretch>
          </p:blipFill>
          <p:spPr>
            <a:xfrm>
              <a:off x="7053326" y="1960587"/>
              <a:ext cx="369709" cy="233971"/>
            </a:xfrm>
            <a:prstGeom prst="rect">
              <a:avLst/>
            </a:prstGeom>
          </p:spPr>
        </p:pic>
        <p:pic>
          <p:nvPicPr>
            <p:cNvPr id="100" name="object 100"/>
            <p:cNvPicPr/>
            <p:nvPr/>
          </p:nvPicPr>
          <p:blipFill>
            <a:blip r:embed="rId81" cstate="print"/>
            <a:stretch>
              <a:fillRect/>
            </a:stretch>
          </p:blipFill>
          <p:spPr>
            <a:xfrm>
              <a:off x="6741947" y="2185416"/>
              <a:ext cx="604901" cy="933488"/>
            </a:xfrm>
            <a:prstGeom prst="rect">
              <a:avLst/>
            </a:prstGeom>
          </p:spPr>
        </p:pic>
        <p:pic>
          <p:nvPicPr>
            <p:cNvPr id="101" name="object 101"/>
            <p:cNvPicPr/>
            <p:nvPr/>
          </p:nvPicPr>
          <p:blipFill>
            <a:blip r:embed="rId82" cstate="print"/>
            <a:stretch>
              <a:fillRect/>
            </a:stretch>
          </p:blipFill>
          <p:spPr>
            <a:xfrm>
              <a:off x="6171145" y="3891495"/>
              <a:ext cx="597471" cy="930440"/>
            </a:xfrm>
            <a:prstGeom prst="rect">
              <a:avLst/>
            </a:prstGeom>
          </p:spPr>
        </p:pic>
        <p:pic>
          <p:nvPicPr>
            <p:cNvPr id="102" name="object 102"/>
            <p:cNvPicPr/>
            <p:nvPr/>
          </p:nvPicPr>
          <p:blipFill>
            <a:blip r:embed="rId83" cstate="print"/>
            <a:stretch>
              <a:fillRect/>
            </a:stretch>
          </p:blipFill>
          <p:spPr>
            <a:xfrm>
              <a:off x="5812015" y="4812792"/>
              <a:ext cx="644347" cy="1322831"/>
            </a:xfrm>
            <a:prstGeom prst="rect">
              <a:avLst/>
            </a:prstGeom>
          </p:spPr>
        </p:pic>
        <p:pic>
          <p:nvPicPr>
            <p:cNvPr id="103" name="object 103"/>
            <p:cNvPicPr/>
            <p:nvPr/>
          </p:nvPicPr>
          <p:blipFill>
            <a:blip r:embed="rId84" cstate="print"/>
            <a:stretch>
              <a:fillRect/>
            </a:stretch>
          </p:blipFill>
          <p:spPr>
            <a:xfrm>
              <a:off x="7787639" y="5109387"/>
              <a:ext cx="441959" cy="1019911"/>
            </a:xfrm>
            <a:prstGeom prst="rect">
              <a:avLst/>
            </a:prstGeom>
          </p:spPr>
        </p:pic>
        <p:pic>
          <p:nvPicPr>
            <p:cNvPr id="104" name="object 104"/>
            <p:cNvPicPr/>
            <p:nvPr/>
          </p:nvPicPr>
          <p:blipFill>
            <a:blip r:embed="rId85" cstate="print"/>
            <a:stretch>
              <a:fillRect/>
            </a:stretch>
          </p:blipFill>
          <p:spPr>
            <a:xfrm>
              <a:off x="7476070" y="5692114"/>
              <a:ext cx="320712" cy="861885"/>
            </a:xfrm>
            <a:prstGeom prst="rect">
              <a:avLst/>
            </a:prstGeom>
          </p:spPr>
        </p:pic>
        <p:pic>
          <p:nvPicPr>
            <p:cNvPr id="105" name="object 105"/>
            <p:cNvPicPr/>
            <p:nvPr/>
          </p:nvPicPr>
          <p:blipFill>
            <a:blip r:embed="rId86" cstate="print"/>
            <a:stretch>
              <a:fillRect/>
            </a:stretch>
          </p:blipFill>
          <p:spPr>
            <a:xfrm>
              <a:off x="7103732" y="6612470"/>
              <a:ext cx="328929" cy="96316"/>
            </a:xfrm>
            <a:prstGeom prst="rect">
              <a:avLst/>
            </a:prstGeom>
          </p:spPr>
        </p:pic>
        <p:pic>
          <p:nvPicPr>
            <p:cNvPr id="106" name="object 106"/>
            <p:cNvPicPr/>
            <p:nvPr/>
          </p:nvPicPr>
          <p:blipFill>
            <a:blip r:embed="rId87" cstate="print"/>
            <a:stretch>
              <a:fillRect/>
            </a:stretch>
          </p:blipFill>
          <p:spPr>
            <a:xfrm>
              <a:off x="5812015" y="6126479"/>
              <a:ext cx="199110" cy="587463"/>
            </a:xfrm>
            <a:prstGeom prst="rect">
              <a:avLst/>
            </a:prstGeom>
          </p:spPr>
        </p:pic>
        <p:pic>
          <p:nvPicPr>
            <p:cNvPr id="107" name="object 107"/>
            <p:cNvPicPr/>
            <p:nvPr/>
          </p:nvPicPr>
          <p:blipFill>
            <a:blip r:embed="rId88" cstate="print"/>
            <a:stretch>
              <a:fillRect/>
            </a:stretch>
          </p:blipFill>
          <p:spPr>
            <a:xfrm>
              <a:off x="7042493" y="6638925"/>
              <a:ext cx="318426" cy="69862"/>
            </a:xfrm>
            <a:prstGeom prst="rect">
              <a:avLst/>
            </a:prstGeom>
          </p:spPr>
        </p:pic>
        <p:pic>
          <p:nvPicPr>
            <p:cNvPr id="108" name="object 108"/>
            <p:cNvPicPr/>
            <p:nvPr/>
          </p:nvPicPr>
          <p:blipFill>
            <a:blip r:embed="rId89" cstate="print"/>
            <a:stretch>
              <a:fillRect/>
            </a:stretch>
          </p:blipFill>
          <p:spPr>
            <a:xfrm>
              <a:off x="6920953" y="6721475"/>
              <a:ext cx="430593" cy="151117"/>
            </a:xfrm>
            <a:prstGeom prst="rect">
              <a:avLst/>
            </a:prstGeom>
          </p:spPr>
        </p:pic>
        <p:pic>
          <p:nvPicPr>
            <p:cNvPr id="109" name="object 109"/>
            <p:cNvPicPr/>
            <p:nvPr/>
          </p:nvPicPr>
          <p:blipFill>
            <a:blip r:embed="rId90" cstate="print"/>
            <a:stretch>
              <a:fillRect/>
            </a:stretch>
          </p:blipFill>
          <p:spPr>
            <a:xfrm>
              <a:off x="5177929" y="7327912"/>
              <a:ext cx="426008" cy="457187"/>
            </a:xfrm>
            <a:prstGeom prst="rect">
              <a:avLst/>
            </a:prstGeom>
          </p:spPr>
        </p:pic>
        <p:pic>
          <p:nvPicPr>
            <p:cNvPr id="110" name="object 110"/>
            <p:cNvPicPr/>
            <p:nvPr/>
          </p:nvPicPr>
          <p:blipFill>
            <a:blip r:embed="rId91" cstate="print"/>
            <a:stretch>
              <a:fillRect/>
            </a:stretch>
          </p:blipFill>
          <p:spPr>
            <a:xfrm>
              <a:off x="6529196" y="7385050"/>
              <a:ext cx="326618" cy="15875"/>
            </a:xfrm>
            <a:prstGeom prst="rect">
              <a:avLst/>
            </a:prstGeom>
          </p:spPr>
        </p:pic>
        <p:pic>
          <p:nvPicPr>
            <p:cNvPr id="111" name="object 111"/>
            <p:cNvPicPr/>
            <p:nvPr/>
          </p:nvPicPr>
          <p:blipFill>
            <a:blip r:embed="rId92" cstate="print"/>
            <a:stretch>
              <a:fillRect/>
            </a:stretch>
          </p:blipFill>
          <p:spPr>
            <a:xfrm>
              <a:off x="6480047" y="7413625"/>
              <a:ext cx="354469" cy="480339"/>
            </a:xfrm>
            <a:prstGeom prst="rect">
              <a:avLst/>
            </a:prstGeom>
          </p:spPr>
        </p:pic>
        <p:pic>
          <p:nvPicPr>
            <p:cNvPr id="112" name="object 112"/>
            <p:cNvPicPr/>
            <p:nvPr/>
          </p:nvPicPr>
          <p:blipFill>
            <a:blip r:embed="rId93" cstate="print"/>
            <a:stretch>
              <a:fillRect/>
            </a:stretch>
          </p:blipFill>
          <p:spPr>
            <a:xfrm>
              <a:off x="6044183" y="7454887"/>
              <a:ext cx="445007" cy="865974"/>
            </a:xfrm>
            <a:prstGeom prst="rect">
              <a:avLst/>
            </a:prstGeom>
          </p:spPr>
        </p:pic>
        <p:pic>
          <p:nvPicPr>
            <p:cNvPr id="113" name="object 113"/>
            <p:cNvPicPr/>
            <p:nvPr/>
          </p:nvPicPr>
          <p:blipFill>
            <a:blip r:embed="rId94" cstate="print"/>
            <a:stretch>
              <a:fillRect/>
            </a:stretch>
          </p:blipFill>
          <p:spPr>
            <a:xfrm>
              <a:off x="5847333" y="8042935"/>
              <a:ext cx="205993" cy="277926"/>
            </a:xfrm>
            <a:prstGeom prst="rect">
              <a:avLst/>
            </a:prstGeom>
          </p:spPr>
        </p:pic>
        <p:pic>
          <p:nvPicPr>
            <p:cNvPr id="114" name="object 114"/>
            <p:cNvPicPr/>
            <p:nvPr/>
          </p:nvPicPr>
          <p:blipFill>
            <a:blip r:embed="rId95" cstate="print"/>
            <a:stretch>
              <a:fillRect/>
            </a:stretch>
          </p:blipFill>
          <p:spPr>
            <a:xfrm>
              <a:off x="3485680" y="0"/>
              <a:ext cx="1794662" cy="2633471"/>
            </a:xfrm>
            <a:prstGeom prst="rect">
              <a:avLst/>
            </a:prstGeom>
          </p:spPr>
        </p:pic>
        <p:pic>
          <p:nvPicPr>
            <p:cNvPr id="115" name="object 115"/>
            <p:cNvPicPr/>
            <p:nvPr/>
          </p:nvPicPr>
          <p:blipFill>
            <a:blip r:embed="rId96" cstate="print"/>
            <a:stretch>
              <a:fillRect/>
            </a:stretch>
          </p:blipFill>
          <p:spPr>
            <a:xfrm>
              <a:off x="3734460" y="2624327"/>
              <a:ext cx="651611" cy="2197607"/>
            </a:xfrm>
            <a:prstGeom prst="rect">
              <a:avLst/>
            </a:prstGeom>
          </p:spPr>
        </p:pic>
        <p:pic>
          <p:nvPicPr>
            <p:cNvPr id="116" name="object 116"/>
            <p:cNvPicPr/>
            <p:nvPr/>
          </p:nvPicPr>
          <p:blipFill>
            <a:blip r:embed="rId97" cstate="print"/>
            <a:stretch>
              <a:fillRect/>
            </a:stretch>
          </p:blipFill>
          <p:spPr>
            <a:xfrm>
              <a:off x="4376927" y="4441545"/>
              <a:ext cx="443268" cy="607237"/>
            </a:xfrm>
            <a:prstGeom prst="rect">
              <a:avLst/>
            </a:prstGeom>
          </p:spPr>
        </p:pic>
        <p:pic>
          <p:nvPicPr>
            <p:cNvPr id="117" name="object 117"/>
            <p:cNvPicPr/>
            <p:nvPr/>
          </p:nvPicPr>
          <p:blipFill>
            <a:blip r:embed="rId98" cstate="print"/>
            <a:stretch>
              <a:fillRect/>
            </a:stretch>
          </p:blipFill>
          <p:spPr>
            <a:xfrm>
              <a:off x="3940543" y="4812791"/>
              <a:ext cx="445528" cy="3508070"/>
            </a:xfrm>
            <a:prstGeom prst="rect">
              <a:avLst/>
            </a:prstGeom>
          </p:spPr>
        </p:pic>
        <p:pic>
          <p:nvPicPr>
            <p:cNvPr id="118" name="object 118"/>
            <p:cNvPicPr/>
            <p:nvPr/>
          </p:nvPicPr>
          <p:blipFill>
            <a:blip r:embed="rId99" cstate="print"/>
            <a:stretch>
              <a:fillRect/>
            </a:stretch>
          </p:blipFill>
          <p:spPr>
            <a:xfrm>
              <a:off x="4376927" y="7327912"/>
              <a:ext cx="149174" cy="992949"/>
            </a:xfrm>
            <a:prstGeom prst="rect">
              <a:avLst/>
            </a:prstGeom>
          </p:spPr>
        </p:pic>
        <p:pic>
          <p:nvPicPr>
            <p:cNvPr id="119" name="object 119"/>
            <p:cNvPicPr/>
            <p:nvPr/>
          </p:nvPicPr>
          <p:blipFill>
            <a:blip r:embed="rId100" cstate="print"/>
            <a:stretch>
              <a:fillRect/>
            </a:stretch>
          </p:blipFill>
          <p:spPr>
            <a:xfrm>
              <a:off x="5363921" y="0"/>
              <a:ext cx="22974" cy="220408"/>
            </a:xfrm>
            <a:prstGeom prst="rect">
              <a:avLst/>
            </a:prstGeom>
          </p:spPr>
        </p:pic>
        <p:pic>
          <p:nvPicPr>
            <p:cNvPr id="120" name="object 120"/>
            <p:cNvPicPr/>
            <p:nvPr/>
          </p:nvPicPr>
          <p:blipFill>
            <a:blip r:embed="rId101" cstate="print"/>
            <a:stretch>
              <a:fillRect/>
            </a:stretch>
          </p:blipFill>
          <p:spPr>
            <a:xfrm>
              <a:off x="3247085" y="0"/>
              <a:ext cx="459282" cy="3006280"/>
            </a:xfrm>
            <a:prstGeom prst="rect">
              <a:avLst/>
            </a:prstGeom>
          </p:spPr>
        </p:pic>
        <p:pic>
          <p:nvPicPr>
            <p:cNvPr id="121" name="object 121"/>
            <p:cNvPicPr/>
            <p:nvPr/>
          </p:nvPicPr>
          <p:blipFill>
            <a:blip r:embed="rId102" cstate="print"/>
            <a:stretch>
              <a:fillRect/>
            </a:stretch>
          </p:blipFill>
          <p:spPr>
            <a:xfrm>
              <a:off x="5028691" y="0"/>
              <a:ext cx="486930" cy="2425166"/>
            </a:xfrm>
            <a:prstGeom prst="rect">
              <a:avLst/>
            </a:prstGeom>
          </p:spPr>
        </p:pic>
        <p:pic>
          <p:nvPicPr>
            <p:cNvPr id="122" name="object 122"/>
            <p:cNvPicPr/>
            <p:nvPr/>
          </p:nvPicPr>
          <p:blipFill>
            <a:blip r:embed="rId103" cstate="print"/>
            <a:stretch>
              <a:fillRect/>
            </a:stretch>
          </p:blipFill>
          <p:spPr>
            <a:xfrm>
              <a:off x="3697223" y="2213914"/>
              <a:ext cx="463295" cy="6106947"/>
            </a:xfrm>
            <a:prstGeom prst="rect">
              <a:avLst/>
            </a:prstGeom>
          </p:spPr>
        </p:pic>
        <p:pic>
          <p:nvPicPr>
            <p:cNvPr id="123" name="object 123"/>
            <p:cNvPicPr/>
            <p:nvPr/>
          </p:nvPicPr>
          <p:blipFill>
            <a:blip r:embed="rId104" cstate="print"/>
            <a:stretch>
              <a:fillRect/>
            </a:stretch>
          </p:blipFill>
          <p:spPr>
            <a:xfrm>
              <a:off x="3563391" y="3768102"/>
              <a:ext cx="142976" cy="1488325"/>
            </a:xfrm>
            <a:prstGeom prst="rect">
              <a:avLst/>
            </a:prstGeom>
          </p:spPr>
        </p:pic>
        <p:pic>
          <p:nvPicPr>
            <p:cNvPr id="124" name="object 124"/>
            <p:cNvPicPr/>
            <p:nvPr/>
          </p:nvPicPr>
          <p:blipFill>
            <a:blip r:embed="rId105" cstate="print"/>
            <a:stretch>
              <a:fillRect/>
            </a:stretch>
          </p:blipFill>
          <p:spPr>
            <a:xfrm>
              <a:off x="4782007" y="4441545"/>
              <a:ext cx="298170" cy="380390"/>
            </a:xfrm>
            <a:prstGeom prst="rect">
              <a:avLst/>
            </a:prstGeom>
          </p:spPr>
        </p:pic>
        <p:pic>
          <p:nvPicPr>
            <p:cNvPr id="125" name="object 125"/>
            <p:cNvPicPr/>
            <p:nvPr/>
          </p:nvPicPr>
          <p:blipFill>
            <a:blip r:embed="rId106" cstate="print"/>
            <a:stretch>
              <a:fillRect/>
            </a:stretch>
          </p:blipFill>
          <p:spPr>
            <a:xfrm>
              <a:off x="4759236" y="4812791"/>
              <a:ext cx="284645" cy="235991"/>
            </a:xfrm>
            <a:prstGeom prst="rect">
              <a:avLst/>
            </a:prstGeom>
          </p:spPr>
        </p:pic>
        <p:pic>
          <p:nvPicPr>
            <p:cNvPr id="126" name="object 126"/>
            <p:cNvPicPr/>
            <p:nvPr/>
          </p:nvPicPr>
          <p:blipFill>
            <a:blip r:embed="rId107" cstate="print"/>
            <a:stretch>
              <a:fillRect/>
            </a:stretch>
          </p:blipFill>
          <p:spPr>
            <a:xfrm>
              <a:off x="4151375" y="7059459"/>
              <a:ext cx="76962" cy="828763"/>
            </a:xfrm>
            <a:prstGeom prst="rect">
              <a:avLst/>
            </a:prstGeom>
          </p:spPr>
        </p:pic>
        <p:pic>
          <p:nvPicPr>
            <p:cNvPr id="127" name="object 127"/>
            <p:cNvPicPr/>
            <p:nvPr/>
          </p:nvPicPr>
          <p:blipFill>
            <a:blip r:embed="rId108" cstate="print"/>
            <a:stretch>
              <a:fillRect/>
            </a:stretch>
          </p:blipFill>
          <p:spPr>
            <a:xfrm>
              <a:off x="4479112" y="7327912"/>
              <a:ext cx="308914" cy="457187"/>
            </a:xfrm>
            <a:prstGeom prst="rect">
              <a:avLst/>
            </a:prstGeom>
          </p:spPr>
        </p:pic>
      </p:grpSp>
      <p:grpSp>
        <p:nvGrpSpPr>
          <p:cNvPr id="128" name="object 128"/>
          <p:cNvGrpSpPr/>
          <p:nvPr/>
        </p:nvGrpSpPr>
        <p:grpSpPr>
          <a:xfrm>
            <a:off x="0" y="5481815"/>
            <a:ext cx="2035810" cy="2839085"/>
            <a:chOff x="0" y="5481815"/>
            <a:chExt cx="2035810" cy="2839085"/>
          </a:xfrm>
        </p:grpSpPr>
        <p:pic>
          <p:nvPicPr>
            <p:cNvPr id="129" name="object 129"/>
            <p:cNvPicPr/>
            <p:nvPr/>
          </p:nvPicPr>
          <p:blipFill>
            <a:blip r:embed="rId109" cstate="print"/>
            <a:stretch>
              <a:fillRect/>
            </a:stretch>
          </p:blipFill>
          <p:spPr>
            <a:xfrm>
              <a:off x="0" y="5866625"/>
              <a:ext cx="1688871" cy="2267254"/>
            </a:xfrm>
            <a:prstGeom prst="rect">
              <a:avLst/>
            </a:prstGeom>
          </p:spPr>
        </p:pic>
        <p:pic>
          <p:nvPicPr>
            <p:cNvPr id="130" name="object 130"/>
            <p:cNvPicPr/>
            <p:nvPr/>
          </p:nvPicPr>
          <p:blipFill>
            <a:blip r:embed="rId110" cstate="print"/>
            <a:stretch>
              <a:fillRect/>
            </a:stretch>
          </p:blipFill>
          <p:spPr>
            <a:xfrm>
              <a:off x="0" y="5481815"/>
              <a:ext cx="711200" cy="1199159"/>
            </a:xfrm>
            <a:prstGeom prst="rect">
              <a:avLst/>
            </a:prstGeom>
          </p:spPr>
        </p:pic>
        <p:pic>
          <p:nvPicPr>
            <p:cNvPr id="131" name="object 131"/>
            <p:cNvPicPr/>
            <p:nvPr/>
          </p:nvPicPr>
          <p:blipFill>
            <a:blip r:embed="rId111" cstate="print"/>
            <a:stretch>
              <a:fillRect/>
            </a:stretch>
          </p:blipFill>
          <p:spPr>
            <a:xfrm>
              <a:off x="1233169" y="7277100"/>
              <a:ext cx="802322" cy="520179"/>
            </a:xfrm>
            <a:prstGeom prst="rect">
              <a:avLst/>
            </a:prstGeom>
          </p:spPr>
        </p:pic>
        <p:pic>
          <p:nvPicPr>
            <p:cNvPr id="132" name="object 132"/>
            <p:cNvPicPr/>
            <p:nvPr/>
          </p:nvPicPr>
          <p:blipFill>
            <a:blip r:embed="rId112" cstate="print"/>
            <a:stretch>
              <a:fillRect/>
            </a:stretch>
          </p:blipFill>
          <p:spPr>
            <a:xfrm>
              <a:off x="0" y="7559217"/>
              <a:ext cx="869251" cy="761644"/>
            </a:xfrm>
            <a:prstGeom prst="rect">
              <a:avLst/>
            </a:prstGeom>
          </p:spPr>
        </p:pic>
      </p:grpSp>
      <p:pic>
        <p:nvPicPr>
          <p:cNvPr id="133" name="object 133"/>
          <p:cNvPicPr/>
          <p:nvPr/>
        </p:nvPicPr>
        <p:blipFill>
          <a:blip r:embed="rId113" cstate="print"/>
          <a:stretch>
            <a:fillRect/>
          </a:stretch>
        </p:blipFill>
        <p:spPr>
          <a:xfrm>
            <a:off x="2246617" y="8038820"/>
            <a:ext cx="246570" cy="282041"/>
          </a:xfrm>
          <a:prstGeom prst="rect">
            <a:avLst/>
          </a:prstGeom>
        </p:spPr>
      </p:pic>
      <p:pic>
        <p:nvPicPr>
          <p:cNvPr id="134" name="object 134"/>
          <p:cNvPicPr/>
          <p:nvPr/>
        </p:nvPicPr>
        <p:blipFill>
          <a:blip r:embed="rId114" cstate="print"/>
          <a:stretch>
            <a:fillRect/>
          </a:stretch>
        </p:blipFill>
        <p:spPr>
          <a:xfrm>
            <a:off x="819884" y="521037"/>
            <a:ext cx="1519918" cy="694810"/>
          </a:xfrm>
          <a:prstGeom prst="rect">
            <a:avLst/>
          </a:prstGeom>
        </p:spPr>
      </p:pic>
      <p:pic>
        <p:nvPicPr>
          <p:cNvPr id="135" name="object 135"/>
          <p:cNvPicPr/>
          <p:nvPr/>
        </p:nvPicPr>
        <p:blipFill>
          <a:blip r:embed="rId115" cstate="print"/>
          <a:stretch>
            <a:fillRect/>
          </a:stretch>
        </p:blipFill>
        <p:spPr>
          <a:xfrm>
            <a:off x="4283048" y="7879080"/>
            <a:ext cx="142673" cy="792581"/>
          </a:xfrm>
          <a:prstGeom prst="rect">
            <a:avLst/>
          </a:prstGeom>
        </p:spPr>
      </p:pic>
      <p:grpSp>
        <p:nvGrpSpPr>
          <p:cNvPr id="136" name="object 136"/>
          <p:cNvGrpSpPr/>
          <p:nvPr/>
        </p:nvGrpSpPr>
        <p:grpSpPr>
          <a:xfrm>
            <a:off x="6772012" y="474197"/>
            <a:ext cx="754380" cy="754380"/>
            <a:chOff x="6772012" y="474197"/>
            <a:chExt cx="754380" cy="754380"/>
          </a:xfrm>
        </p:grpSpPr>
        <p:sp>
          <p:nvSpPr>
            <p:cNvPr id="137" name="object 137"/>
            <p:cNvSpPr/>
            <p:nvPr/>
          </p:nvSpPr>
          <p:spPr>
            <a:xfrm>
              <a:off x="6772019" y="474197"/>
              <a:ext cx="754380" cy="754380"/>
            </a:xfrm>
            <a:custGeom>
              <a:avLst/>
              <a:gdLst/>
              <a:ahLst/>
              <a:cxnLst/>
              <a:rect l="l" t="t" r="r" b="b"/>
              <a:pathLst>
                <a:path w="754379" h="754380">
                  <a:moveTo>
                    <a:pt x="376770" y="0"/>
                  </a:moveTo>
                  <a:lnTo>
                    <a:pt x="329462" y="2985"/>
                  </a:lnTo>
                  <a:lnTo>
                    <a:pt x="283914" y="11611"/>
                  </a:lnTo>
                  <a:lnTo>
                    <a:pt x="240478" y="25524"/>
                  </a:lnTo>
                  <a:lnTo>
                    <a:pt x="199508" y="44371"/>
                  </a:lnTo>
                  <a:lnTo>
                    <a:pt x="161358" y="67795"/>
                  </a:lnTo>
                  <a:lnTo>
                    <a:pt x="126379" y="95445"/>
                  </a:lnTo>
                  <a:lnTo>
                    <a:pt x="94925" y="126965"/>
                  </a:lnTo>
                  <a:lnTo>
                    <a:pt x="67350" y="162002"/>
                  </a:lnTo>
                  <a:lnTo>
                    <a:pt x="44005" y="200202"/>
                  </a:lnTo>
                  <a:lnTo>
                    <a:pt x="25245" y="241210"/>
                  </a:lnTo>
                  <a:lnTo>
                    <a:pt x="11422" y="284673"/>
                  </a:lnTo>
                  <a:lnTo>
                    <a:pt x="2889" y="330236"/>
                  </a:lnTo>
                  <a:lnTo>
                    <a:pt x="0" y="377545"/>
                  </a:lnTo>
                  <a:lnTo>
                    <a:pt x="2985" y="424846"/>
                  </a:lnTo>
                  <a:lnTo>
                    <a:pt x="11611" y="470389"/>
                  </a:lnTo>
                  <a:lnTo>
                    <a:pt x="25523" y="513822"/>
                  </a:lnTo>
                  <a:lnTo>
                    <a:pt x="44369" y="554791"/>
                  </a:lnTo>
                  <a:lnTo>
                    <a:pt x="67794" y="592943"/>
                  </a:lnTo>
                  <a:lnTo>
                    <a:pt x="95444" y="627925"/>
                  </a:lnTo>
                  <a:lnTo>
                    <a:pt x="126966" y="659383"/>
                  </a:lnTo>
                  <a:lnTo>
                    <a:pt x="162006" y="686964"/>
                  </a:lnTo>
                  <a:lnTo>
                    <a:pt x="200209" y="710315"/>
                  </a:lnTo>
                  <a:lnTo>
                    <a:pt x="241222" y="729083"/>
                  </a:lnTo>
                  <a:lnTo>
                    <a:pt x="284692" y="742914"/>
                  </a:lnTo>
                  <a:lnTo>
                    <a:pt x="330263" y="751456"/>
                  </a:lnTo>
                  <a:lnTo>
                    <a:pt x="377583" y="754354"/>
                  </a:lnTo>
                  <a:lnTo>
                    <a:pt x="424881" y="751361"/>
                  </a:lnTo>
                  <a:lnTo>
                    <a:pt x="470423" y="742728"/>
                  </a:lnTo>
                  <a:lnTo>
                    <a:pt x="513855" y="728810"/>
                  </a:lnTo>
                  <a:lnTo>
                    <a:pt x="554823" y="709960"/>
                  </a:lnTo>
                  <a:lnTo>
                    <a:pt x="592974" y="686532"/>
                  </a:lnTo>
                  <a:lnTo>
                    <a:pt x="627954" y="658881"/>
                  </a:lnTo>
                  <a:lnTo>
                    <a:pt x="659411" y="627359"/>
                  </a:lnTo>
                  <a:lnTo>
                    <a:pt x="686990" y="592321"/>
                  </a:lnTo>
                  <a:lnTo>
                    <a:pt x="710338" y="554120"/>
                  </a:lnTo>
                  <a:lnTo>
                    <a:pt x="729102" y="513111"/>
                  </a:lnTo>
                  <a:lnTo>
                    <a:pt x="742929" y="469647"/>
                  </a:lnTo>
                  <a:lnTo>
                    <a:pt x="751464" y="424082"/>
                  </a:lnTo>
                  <a:lnTo>
                    <a:pt x="754354" y="376770"/>
                  </a:lnTo>
                  <a:lnTo>
                    <a:pt x="751363" y="329464"/>
                  </a:lnTo>
                  <a:lnTo>
                    <a:pt x="742732" y="283917"/>
                  </a:lnTo>
                  <a:lnTo>
                    <a:pt x="728815" y="240482"/>
                  </a:lnTo>
                  <a:lnTo>
                    <a:pt x="709966" y="199512"/>
                  </a:lnTo>
                  <a:lnTo>
                    <a:pt x="686538" y="161360"/>
                  </a:lnTo>
                  <a:lnTo>
                    <a:pt x="658886" y="126380"/>
                  </a:lnTo>
                  <a:lnTo>
                    <a:pt x="627363" y="94925"/>
                  </a:lnTo>
                  <a:lnTo>
                    <a:pt x="592324" y="67348"/>
                  </a:lnTo>
                  <a:lnTo>
                    <a:pt x="554123" y="44002"/>
                  </a:lnTo>
                  <a:lnTo>
                    <a:pt x="513113" y="25241"/>
                  </a:lnTo>
                  <a:lnTo>
                    <a:pt x="469648" y="11418"/>
                  </a:lnTo>
                  <a:lnTo>
                    <a:pt x="424083" y="2887"/>
                  </a:lnTo>
                  <a:lnTo>
                    <a:pt x="376770" y="0"/>
                  </a:lnTo>
                  <a:close/>
                </a:path>
              </a:pathLst>
            </a:custGeom>
            <a:solidFill>
              <a:srgbClr val="FFFFFF"/>
            </a:solidFill>
          </p:spPr>
          <p:txBody>
            <a:bodyPr wrap="square" lIns="0" tIns="0" rIns="0" bIns="0" rtlCol="0"/>
            <a:lstStyle/>
            <a:p>
              <a:endParaRPr/>
            </a:p>
          </p:txBody>
        </p:sp>
        <p:sp>
          <p:nvSpPr>
            <p:cNvPr id="138" name="object 138"/>
            <p:cNvSpPr/>
            <p:nvPr/>
          </p:nvSpPr>
          <p:spPr>
            <a:xfrm>
              <a:off x="6823807" y="850968"/>
              <a:ext cx="650875" cy="326390"/>
            </a:xfrm>
            <a:custGeom>
              <a:avLst/>
              <a:gdLst/>
              <a:ahLst/>
              <a:cxnLst/>
              <a:rect l="l" t="t" r="r" b="b"/>
              <a:pathLst>
                <a:path w="650875" h="326390">
                  <a:moveTo>
                    <a:pt x="650811" y="0"/>
                  </a:moveTo>
                  <a:lnTo>
                    <a:pt x="0" y="711"/>
                  </a:lnTo>
                  <a:lnTo>
                    <a:pt x="3580" y="48784"/>
                  </a:lnTo>
                  <a:lnTo>
                    <a:pt x="13877" y="94663"/>
                  </a:lnTo>
                  <a:lnTo>
                    <a:pt x="30386" y="137843"/>
                  </a:lnTo>
                  <a:lnTo>
                    <a:pt x="52604" y="177821"/>
                  </a:lnTo>
                  <a:lnTo>
                    <a:pt x="80028" y="214095"/>
                  </a:lnTo>
                  <a:lnTo>
                    <a:pt x="112155" y="246161"/>
                  </a:lnTo>
                  <a:lnTo>
                    <a:pt x="148481" y="273516"/>
                  </a:lnTo>
                  <a:lnTo>
                    <a:pt x="188504" y="295658"/>
                  </a:lnTo>
                  <a:lnTo>
                    <a:pt x="231719" y="312082"/>
                  </a:lnTo>
                  <a:lnTo>
                    <a:pt x="277625" y="322286"/>
                  </a:lnTo>
                  <a:lnTo>
                    <a:pt x="325716" y="325767"/>
                  </a:lnTo>
                  <a:lnTo>
                    <a:pt x="373811" y="322192"/>
                  </a:lnTo>
                  <a:lnTo>
                    <a:pt x="419704" y="311898"/>
                  </a:lnTo>
                  <a:lnTo>
                    <a:pt x="462894" y="295389"/>
                  </a:lnTo>
                  <a:lnTo>
                    <a:pt x="502878" y="273168"/>
                  </a:lnTo>
                  <a:lnTo>
                    <a:pt x="539153" y="245740"/>
                  </a:lnTo>
                  <a:lnTo>
                    <a:pt x="571219" y="213607"/>
                  </a:lnTo>
                  <a:lnTo>
                    <a:pt x="598571" y="177273"/>
                  </a:lnTo>
                  <a:lnTo>
                    <a:pt x="620709" y="137242"/>
                  </a:lnTo>
                  <a:lnTo>
                    <a:pt x="637130" y="94017"/>
                  </a:lnTo>
                  <a:lnTo>
                    <a:pt x="647331" y="48102"/>
                  </a:lnTo>
                  <a:lnTo>
                    <a:pt x="650811" y="0"/>
                  </a:lnTo>
                  <a:close/>
                </a:path>
              </a:pathLst>
            </a:custGeom>
            <a:solidFill>
              <a:srgbClr val="00A587"/>
            </a:solidFill>
          </p:spPr>
          <p:txBody>
            <a:bodyPr wrap="square" lIns="0" tIns="0" rIns="0" bIns="0" rtlCol="0"/>
            <a:lstStyle/>
            <a:p>
              <a:endParaRPr/>
            </a:p>
          </p:txBody>
        </p:sp>
        <p:sp>
          <p:nvSpPr>
            <p:cNvPr id="139" name="object 139"/>
            <p:cNvSpPr/>
            <p:nvPr/>
          </p:nvSpPr>
          <p:spPr>
            <a:xfrm>
              <a:off x="6772012" y="474205"/>
              <a:ext cx="754380" cy="754380"/>
            </a:xfrm>
            <a:custGeom>
              <a:avLst/>
              <a:gdLst/>
              <a:ahLst/>
              <a:cxnLst/>
              <a:rect l="l" t="t" r="r" b="b"/>
              <a:pathLst>
                <a:path w="754379" h="754380">
                  <a:moveTo>
                    <a:pt x="376770" y="0"/>
                  </a:moveTo>
                  <a:lnTo>
                    <a:pt x="329465" y="2982"/>
                  </a:lnTo>
                  <a:lnTo>
                    <a:pt x="283919" y="11606"/>
                  </a:lnTo>
                  <a:lnTo>
                    <a:pt x="240485" y="25518"/>
                  </a:lnTo>
                  <a:lnTo>
                    <a:pt x="199517" y="44362"/>
                  </a:lnTo>
                  <a:lnTo>
                    <a:pt x="161367" y="67786"/>
                  </a:lnTo>
                  <a:lnTo>
                    <a:pt x="126388" y="95434"/>
                  </a:lnTo>
                  <a:lnTo>
                    <a:pt x="94935" y="126954"/>
                  </a:lnTo>
                  <a:lnTo>
                    <a:pt x="67359" y="161990"/>
                  </a:lnTo>
                  <a:lnTo>
                    <a:pt x="44013" y="200190"/>
                  </a:lnTo>
                  <a:lnTo>
                    <a:pt x="25252" y="241197"/>
                  </a:lnTo>
                  <a:lnTo>
                    <a:pt x="11427" y="284660"/>
                  </a:lnTo>
                  <a:lnTo>
                    <a:pt x="2892" y="330223"/>
                  </a:lnTo>
                  <a:lnTo>
                    <a:pt x="0" y="377532"/>
                  </a:lnTo>
                  <a:lnTo>
                    <a:pt x="2987" y="424836"/>
                  </a:lnTo>
                  <a:lnTo>
                    <a:pt x="11615" y="470381"/>
                  </a:lnTo>
                  <a:lnTo>
                    <a:pt x="25529" y="513815"/>
                  </a:lnTo>
                  <a:lnTo>
                    <a:pt x="44375" y="554784"/>
                  </a:lnTo>
                  <a:lnTo>
                    <a:pt x="67800" y="592936"/>
                  </a:lnTo>
                  <a:lnTo>
                    <a:pt x="95451" y="627917"/>
                  </a:lnTo>
                  <a:lnTo>
                    <a:pt x="126973" y="659375"/>
                  </a:lnTo>
                  <a:lnTo>
                    <a:pt x="162012" y="686955"/>
                  </a:lnTo>
                  <a:lnTo>
                    <a:pt x="200216" y="710305"/>
                  </a:lnTo>
                  <a:lnTo>
                    <a:pt x="241229" y="729072"/>
                  </a:lnTo>
                  <a:lnTo>
                    <a:pt x="284700" y="742903"/>
                  </a:lnTo>
                  <a:lnTo>
                    <a:pt x="330273" y="751443"/>
                  </a:lnTo>
                  <a:lnTo>
                    <a:pt x="377596" y="754341"/>
                  </a:lnTo>
                  <a:lnTo>
                    <a:pt x="424894" y="751348"/>
                  </a:lnTo>
                  <a:lnTo>
                    <a:pt x="470435" y="742716"/>
                  </a:lnTo>
                  <a:lnTo>
                    <a:pt x="513866" y="728799"/>
                  </a:lnTo>
                  <a:lnTo>
                    <a:pt x="522223" y="724954"/>
                  </a:lnTo>
                  <a:lnTo>
                    <a:pt x="377558" y="724954"/>
                  </a:lnTo>
                  <a:lnTo>
                    <a:pt x="330356" y="721823"/>
                  </a:lnTo>
                  <a:lnTo>
                    <a:pt x="285078" y="712619"/>
                  </a:lnTo>
                  <a:lnTo>
                    <a:pt x="242138" y="697755"/>
                  </a:lnTo>
                  <a:lnTo>
                    <a:pt x="201950" y="677644"/>
                  </a:lnTo>
                  <a:lnTo>
                    <a:pt x="164930" y="652700"/>
                  </a:lnTo>
                  <a:lnTo>
                    <a:pt x="131492" y="623338"/>
                  </a:lnTo>
                  <a:lnTo>
                    <a:pt x="102051" y="589970"/>
                  </a:lnTo>
                  <a:lnTo>
                    <a:pt x="77021" y="553011"/>
                  </a:lnTo>
                  <a:lnTo>
                    <a:pt x="56818" y="512874"/>
                  </a:lnTo>
                  <a:lnTo>
                    <a:pt x="41855" y="469972"/>
                  </a:lnTo>
                  <a:lnTo>
                    <a:pt x="32572" y="424836"/>
                  </a:lnTo>
                  <a:lnTo>
                    <a:pt x="29311" y="377532"/>
                  </a:lnTo>
                  <a:lnTo>
                    <a:pt x="32451" y="330336"/>
                  </a:lnTo>
                  <a:lnTo>
                    <a:pt x="41667" y="285061"/>
                  </a:lnTo>
                  <a:lnTo>
                    <a:pt x="56542" y="242123"/>
                  </a:lnTo>
                  <a:lnTo>
                    <a:pt x="76665" y="201936"/>
                  </a:lnTo>
                  <a:lnTo>
                    <a:pt x="101620" y="164915"/>
                  </a:lnTo>
                  <a:lnTo>
                    <a:pt x="130994" y="131475"/>
                  </a:lnTo>
                  <a:lnTo>
                    <a:pt x="164372" y="102031"/>
                  </a:lnTo>
                  <a:lnTo>
                    <a:pt x="201342" y="76998"/>
                  </a:lnTo>
                  <a:lnTo>
                    <a:pt x="241488" y="56791"/>
                  </a:lnTo>
                  <a:lnTo>
                    <a:pt x="284396" y="41824"/>
                  </a:lnTo>
                  <a:lnTo>
                    <a:pt x="329654" y="32513"/>
                  </a:lnTo>
                  <a:lnTo>
                    <a:pt x="376847" y="29273"/>
                  </a:lnTo>
                  <a:lnTo>
                    <a:pt x="521949" y="29273"/>
                  </a:lnTo>
                  <a:lnTo>
                    <a:pt x="513120" y="25234"/>
                  </a:lnTo>
                  <a:lnTo>
                    <a:pt x="469653" y="11413"/>
                  </a:lnTo>
                  <a:lnTo>
                    <a:pt x="424085" y="2884"/>
                  </a:lnTo>
                  <a:lnTo>
                    <a:pt x="376770" y="0"/>
                  </a:lnTo>
                  <a:close/>
                </a:path>
                <a:path w="754379" h="754380">
                  <a:moveTo>
                    <a:pt x="521949" y="29273"/>
                  </a:moveTo>
                  <a:lnTo>
                    <a:pt x="376847" y="29273"/>
                  </a:lnTo>
                  <a:lnTo>
                    <a:pt x="424042" y="32410"/>
                  </a:lnTo>
                  <a:lnTo>
                    <a:pt x="469314" y="41623"/>
                  </a:lnTo>
                  <a:lnTo>
                    <a:pt x="512248" y="56496"/>
                  </a:lnTo>
                  <a:lnTo>
                    <a:pt x="552430" y="76616"/>
                  </a:lnTo>
                  <a:lnTo>
                    <a:pt x="589444" y="101569"/>
                  </a:lnTo>
                  <a:lnTo>
                    <a:pt x="622877" y="130940"/>
                  </a:lnTo>
                  <a:lnTo>
                    <a:pt x="652314" y="164315"/>
                  </a:lnTo>
                  <a:lnTo>
                    <a:pt x="677340" y="201280"/>
                  </a:lnTo>
                  <a:lnTo>
                    <a:pt x="697540" y="241421"/>
                  </a:lnTo>
                  <a:lnTo>
                    <a:pt x="712501" y="284324"/>
                  </a:lnTo>
                  <a:lnTo>
                    <a:pt x="721781" y="329452"/>
                  </a:lnTo>
                  <a:lnTo>
                    <a:pt x="725043" y="376758"/>
                  </a:lnTo>
                  <a:lnTo>
                    <a:pt x="721903" y="423973"/>
                  </a:lnTo>
                  <a:lnTo>
                    <a:pt x="712691" y="469259"/>
                  </a:lnTo>
                  <a:lnTo>
                    <a:pt x="697819" y="512204"/>
                  </a:lnTo>
                  <a:lnTo>
                    <a:pt x="677702" y="552392"/>
                  </a:lnTo>
                  <a:lnTo>
                    <a:pt x="652753" y="589409"/>
                  </a:lnTo>
                  <a:lnTo>
                    <a:pt x="623385" y="622841"/>
                  </a:lnTo>
                  <a:lnTo>
                    <a:pt x="590013" y="652274"/>
                  </a:lnTo>
                  <a:lnTo>
                    <a:pt x="553050" y="677293"/>
                  </a:lnTo>
                  <a:lnTo>
                    <a:pt x="512909" y="697485"/>
                  </a:lnTo>
                  <a:lnTo>
                    <a:pt x="470004" y="712435"/>
                  </a:lnTo>
                  <a:lnTo>
                    <a:pt x="424749" y="721730"/>
                  </a:lnTo>
                  <a:lnTo>
                    <a:pt x="377558" y="724954"/>
                  </a:lnTo>
                  <a:lnTo>
                    <a:pt x="522223" y="724954"/>
                  </a:lnTo>
                  <a:lnTo>
                    <a:pt x="592983" y="686523"/>
                  </a:lnTo>
                  <a:lnTo>
                    <a:pt x="627963" y="658872"/>
                  </a:lnTo>
                  <a:lnTo>
                    <a:pt x="659418" y="627351"/>
                  </a:lnTo>
                  <a:lnTo>
                    <a:pt x="686997" y="592314"/>
                  </a:lnTo>
                  <a:lnTo>
                    <a:pt x="710345" y="554113"/>
                  </a:lnTo>
                  <a:lnTo>
                    <a:pt x="729110" y="513104"/>
                  </a:lnTo>
                  <a:lnTo>
                    <a:pt x="742937" y="469639"/>
                  </a:lnTo>
                  <a:lnTo>
                    <a:pt x="751480" y="423973"/>
                  </a:lnTo>
                  <a:lnTo>
                    <a:pt x="754367" y="376758"/>
                  </a:lnTo>
                  <a:lnTo>
                    <a:pt x="751376" y="329452"/>
                  </a:lnTo>
                  <a:lnTo>
                    <a:pt x="742745" y="283904"/>
                  </a:lnTo>
                  <a:lnTo>
                    <a:pt x="728828" y="240469"/>
                  </a:lnTo>
                  <a:lnTo>
                    <a:pt x="709978" y="199499"/>
                  </a:lnTo>
                  <a:lnTo>
                    <a:pt x="686550" y="161348"/>
                  </a:lnTo>
                  <a:lnTo>
                    <a:pt x="658897" y="126368"/>
                  </a:lnTo>
                  <a:lnTo>
                    <a:pt x="627374" y="94914"/>
                  </a:lnTo>
                  <a:lnTo>
                    <a:pt x="592334" y="67338"/>
                  </a:lnTo>
                  <a:lnTo>
                    <a:pt x="554131" y="43994"/>
                  </a:lnTo>
                  <a:lnTo>
                    <a:pt x="521949" y="29273"/>
                  </a:lnTo>
                  <a:close/>
                </a:path>
              </a:pathLst>
            </a:custGeom>
            <a:solidFill>
              <a:srgbClr val="936528"/>
            </a:solidFill>
          </p:spPr>
          <p:txBody>
            <a:bodyPr wrap="square" lIns="0" tIns="0" rIns="0" bIns="0" rtlCol="0"/>
            <a:lstStyle/>
            <a:p>
              <a:endParaRPr/>
            </a:p>
          </p:txBody>
        </p:sp>
        <p:sp>
          <p:nvSpPr>
            <p:cNvPr id="140" name="object 140"/>
            <p:cNvSpPr/>
            <p:nvPr/>
          </p:nvSpPr>
          <p:spPr>
            <a:xfrm>
              <a:off x="6842290" y="850975"/>
              <a:ext cx="632460" cy="322580"/>
            </a:xfrm>
            <a:custGeom>
              <a:avLst/>
              <a:gdLst/>
              <a:ahLst/>
              <a:cxnLst/>
              <a:rect l="l" t="t" r="r" b="b"/>
              <a:pathLst>
                <a:path w="632459" h="322580">
                  <a:moveTo>
                    <a:pt x="632256" y="25"/>
                  </a:moveTo>
                  <a:lnTo>
                    <a:pt x="0" y="108750"/>
                  </a:lnTo>
                  <a:lnTo>
                    <a:pt x="3594" y="118541"/>
                  </a:lnTo>
                  <a:lnTo>
                    <a:pt x="5588" y="123380"/>
                  </a:lnTo>
                  <a:lnTo>
                    <a:pt x="632256" y="25"/>
                  </a:lnTo>
                  <a:close/>
                </a:path>
                <a:path w="632459" h="322580">
                  <a:moveTo>
                    <a:pt x="632256" y="25"/>
                  </a:moveTo>
                  <a:lnTo>
                    <a:pt x="65747" y="218795"/>
                  </a:lnTo>
                  <a:lnTo>
                    <a:pt x="72872" y="226504"/>
                  </a:lnTo>
                  <a:lnTo>
                    <a:pt x="76542" y="230174"/>
                  </a:lnTo>
                  <a:lnTo>
                    <a:pt x="632256" y="25"/>
                  </a:lnTo>
                  <a:close/>
                </a:path>
                <a:path w="632459" h="322580">
                  <a:moveTo>
                    <a:pt x="632320" y="0"/>
                  </a:moveTo>
                  <a:lnTo>
                    <a:pt x="182537" y="301104"/>
                  </a:lnTo>
                  <a:lnTo>
                    <a:pt x="188264" y="303568"/>
                  </a:lnTo>
                  <a:lnTo>
                    <a:pt x="200025" y="307771"/>
                  </a:lnTo>
                  <a:lnTo>
                    <a:pt x="632320" y="0"/>
                  </a:lnTo>
                  <a:close/>
                </a:path>
                <a:path w="632459" h="322580">
                  <a:moveTo>
                    <a:pt x="632320" y="0"/>
                  </a:moveTo>
                  <a:lnTo>
                    <a:pt x="352755" y="322541"/>
                  </a:lnTo>
                  <a:lnTo>
                    <a:pt x="360476" y="321462"/>
                  </a:lnTo>
                  <a:lnTo>
                    <a:pt x="367995" y="320141"/>
                  </a:lnTo>
                  <a:lnTo>
                    <a:pt x="375513" y="318503"/>
                  </a:lnTo>
                  <a:lnTo>
                    <a:pt x="632320" y="0"/>
                  </a:lnTo>
                  <a:close/>
                </a:path>
              </a:pathLst>
            </a:custGeom>
            <a:solidFill>
              <a:srgbClr val="00ADA9"/>
            </a:solidFill>
          </p:spPr>
          <p:txBody>
            <a:bodyPr wrap="square" lIns="0" tIns="0" rIns="0" bIns="0" rtlCol="0"/>
            <a:lstStyle/>
            <a:p>
              <a:endParaRPr/>
            </a:p>
          </p:txBody>
        </p:sp>
        <p:pic>
          <p:nvPicPr>
            <p:cNvPr id="141" name="object 141"/>
            <p:cNvPicPr/>
            <p:nvPr/>
          </p:nvPicPr>
          <p:blipFill>
            <a:blip r:embed="rId116" cstate="print"/>
            <a:stretch>
              <a:fillRect/>
            </a:stretch>
          </p:blipFill>
          <p:spPr>
            <a:xfrm>
              <a:off x="6956873" y="668606"/>
              <a:ext cx="397094" cy="150822"/>
            </a:xfrm>
            <a:prstGeom prst="rect">
              <a:avLst/>
            </a:prstGeom>
          </p:spPr>
        </p:pic>
        <p:pic>
          <p:nvPicPr>
            <p:cNvPr id="142" name="object 142"/>
            <p:cNvPicPr/>
            <p:nvPr/>
          </p:nvPicPr>
          <p:blipFill>
            <a:blip r:embed="rId117" cstate="print"/>
            <a:stretch>
              <a:fillRect/>
            </a:stretch>
          </p:blipFill>
          <p:spPr>
            <a:xfrm>
              <a:off x="6900277" y="890680"/>
              <a:ext cx="498572" cy="115296"/>
            </a:xfrm>
            <a:prstGeom prst="rect">
              <a:avLst/>
            </a:prstGeom>
          </p:spPr>
        </p:pic>
      </p:grpSp>
      <p:grpSp>
        <p:nvGrpSpPr>
          <p:cNvPr id="143" name="object 143"/>
          <p:cNvGrpSpPr/>
          <p:nvPr/>
        </p:nvGrpSpPr>
        <p:grpSpPr>
          <a:xfrm>
            <a:off x="858418" y="2387079"/>
            <a:ext cx="1379220" cy="2016760"/>
            <a:chOff x="858418" y="2387079"/>
            <a:chExt cx="1379220" cy="2016760"/>
          </a:xfrm>
        </p:grpSpPr>
        <p:pic>
          <p:nvPicPr>
            <p:cNvPr id="144" name="object 144"/>
            <p:cNvPicPr/>
            <p:nvPr/>
          </p:nvPicPr>
          <p:blipFill>
            <a:blip r:embed="rId118" cstate="print"/>
            <a:stretch>
              <a:fillRect/>
            </a:stretch>
          </p:blipFill>
          <p:spPr>
            <a:xfrm>
              <a:off x="1871637" y="2387079"/>
              <a:ext cx="365798" cy="1176413"/>
            </a:xfrm>
            <a:prstGeom prst="rect">
              <a:avLst/>
            </a:prstGeom>
          </p:spPr>
        </p:pic>
        <p:pic>
          <p:nvPicPr>
            <p:cNvPr id="145" name="object 145"/>
            <p:cNvPicPr/>
            <p:nvPr/>
          </p:nvPicPr>
          <p:blipFill>
            <a:blip r:embed="rId119" cstate="print"/>
            <a:stretch>
              <a:fillRect/>
            </a:stretch>
          </p:blipFill>
          <p:spPr>
            <a:xfrm>
              <a:off x="858418" y="2387079"/>
              <a:ext cx="1036329" cy="2016379"/>
            </a:xfrm>
            <a:prstGeom prst="rect">
              <a:avLst/>
            </a:prstGeom>
          </p:spPr>
        </p:pic>
        <p:pic>
          <p:nvPicPr>
            <p:cNvPr id="146" name="object 146"/>
            <p:cNvPicPr/>
            <p:nvPr/>
          </p:nvPicPr>
          <p:blipFill>
            <a:blip r:embed="rId120" cstate="print"/>
            <a:stretch>
              <a:fillRect/>
            </a:stretch>
          </p:blipFill>
          <p:spPr>
            <a:xfrm>
              <a:off x="1891437" y="3304527"/>
              <a:ext cx="345045" cy="1098931"/>
            </a:xfrm>
            <a:prstGeom prst="rect">
              <a:avLst/>
            </a:prstGeom>
          </p:spPr>
        </p:pic>
        <p:pic>
          <p:nvPicPr>
            <p:cNvPr id="147" name="object 147"/>
            <p:cNvPicPr/>
            <p:nvPr/>
          </p:nvPicPr>
          <p:blipFill>
            <a:blip r:embed="rId121" cstate="print"/>
            <a:stretch>
              <a:fillRect/>
            </a:stretch>
          </p:blipFill>
          <p:spPr>
            <a:xfrm>
              <a:off x="1603362" y="2387079"/>
              <a:ext cx="634072" cy="2016379"/>
            </a:xfrm>
            <a:prstGeom prst="rect">
              <a:avLst/>
            </a:prstGeom>
          </p:spPr>
        </p:pic>
      </p:grpSp>
      <p:grpSp>
        <p:nvGrpSpPr>
          <p:cNvPr id="148" name="object 148"/>
          <p:cNvGrpSpPr/>
          <p:nvPr/>
        </p:nvGrpSpPr>
        <p:grpSpPr>
          <a:xfrm>
            <a:off x="4391443" y="7785100"/>
            <a:ext cx="1398270" cy="2042160"/>
            <a:chOff x="4391443" y="7785100"/>
            <a:chExt cx="1398270" cy="2042160"/>
          </a:xfrm>
        </p:grpSpPr>
        <p:pic>
          <p:nvPicPr>
            <p:cNvPr id="149" name="object 149"/>
            <p:cNvPicPr/>
            <p:nvPr/>
          </p:nvPicPr>
          <p:blipFill>
            <a:blip r:embed="rId122" cstate="print"/>
            <a:stretch>
              <a:fillRect/>
            </a:stretch>
          </p:blipFill>
          <p:spPr>
            <a:xfrm>
              <a:off x="4515713" y="8320862"/>
              <a:ext cx="479945" cy="1408061"/>
            </a:xfrm>
            <a:prstGeom prst="rect">
              <a:avLst/>
            </a:prstGeom>
          </p:spPr>
        </p:pic>
        <p:pic>
          <p:nvPicPr>
            <p:cNvPr id="150" name="object 150"/>
            <p:cNvPicPr/>
            <p:nvPr/>
          </p:nvPicPr>
          <p:blipFill>
            <a:blip r:embed="rId123" cstate="print"/>
            <a:stretch>
              <a:fillRect/>
            </a:stretch>
          </p:blipFill>
          <p:spPr>
            <a:xfrm>
              <a:off x="4776596" y="9767100"/>
              <a:ext cx="635" cy="1879"/>
            </a:xfrm>
            <a:prstGeom prst="rect">
              <a:avLst/>
            </a:prstGeom>
          </p:spPr>
        </p:pic>
        <p:pic>
          <p:nvPicPr>
            <p:cNvPr id="151" name="object 151"/>
            <p:cNvPicPr/>
            <p:nvPr/>
          </p:nvPicPr>
          <p:blipFill>
            <a:blip r:embed="rId124" cstate="print"/>
            <a:stretch>
              <a:fillRect/>
            </a:stretch>
          </p:blipFill>
          <p:spPr>
            <a:xfrm>
              <a:off x="5057647" y="8835720"/>
              <a:ext cx="731812" cy="991069"/>
            </a:xfrm>
            <a:prstGeom prst="rect">
              <a:avLst/>
            </a:prstGeom>
          </p:spPr>
        </p:pic>
        <p:pic>
          <p:nvPicPr>
            <p:cNvPr id="152" name="object 152"/>
            <p:cNvPicPr/>
            <p:nvPr/>
          </p:nvPicPr>
          <p:blipFill>
            <a:blip r:embed="rId125" cstate="print"/>
            <a:stretch>
              <a:fillRect/>
            </a:stretch>
          </p:blipFill>
          <p:spPr>
            <a:xfrm>
              <a:off x="4778095" y="8320862"/>
              <a:ext cx="1011364" cy="1443723"/>
            </a:xfrm>
            <a:prstGeom prst="rect">
              <a:avLst/>
            </a:prstGeom>
          </p:spPr>
        </p:pic>
        <p:pic>
          <p:nvPicPr>
            <p:cNvPr id="153" name="object 153"/>
            <p:cNvPicPr/>
            <p:nvPr/>
          </p:nvPicPr>
          <p:blipFill>
            <a:blip r:embed="rId126" cstate="print"/>
            <a:stretch>
              <a:fillRect/>
            </a:stretch>
          </p:blipFill>
          <p:spPr>
            <a:xfrm>
              <a:off x="4501984" y="8320862"/>
              <a:ext cx="1287475" cy="1505927"/>
            </a:xfrm>
            <a:prstGeom prst="rect">
              <a:avLst/>
            </a:prstGeom>
          </p:spPr>
        </p:pic>
        <p:pic>
          <p:nvPicPr>
            <p:cNvPr id="154" name="object 154"/>
            <p:cNvPicPr/>
            <p:nvPr/>
          </p:nvPicPr>
          <p:blipFill>
            <a:blip r:embed="rId127" cstate="print"/>
            <a:stretch>
              <a:fillRect/>
            </a:stretch>
          </p:blipFill>
          <p:spPr>
            <a:xfrm>
              <a:off x="4391443" y="8320862"/>
              <a:ext cx="294944" cy="1505927"/>
            </a:xfrm>
            <a:prstGeom prst="rect">
              <a:avLst/>
            </a:prstGeom>
          </p:spPr>
        </p:pic>
        <p:pic>
          <p:nvPicPr>
            <p:cNvPr id="155" name="object 155"/>
            <p:cNvPicPr/>
            <p:nvPr/>
          </p:nvPicPr>
          <p:blipFill>
            <a:blip r:embed="rId128" cstate="print"/>
            <a:stretch>
              <a:fillRect/>
            </a:stretch>
          </p:blipFill>
          <p:spPr>
            <a:xfrm>
              <a:off x="5547880" y="9694329"/>
              <a:ext cx="241579" cy="132461"/>
            </a:xfrm>
            <a:prstGeom prst="rect">
              <a:avLst/>
            </a:prstGeom>
          </p:spPr>
        </p:pic>
        <p:pic>
          <p:nvPicPr>
            <p:cNvPr id="156" name="object 156"/>
            <p:cNvPicPr/>
            <p:nvPr/>
          </p:nvPicPr>
          <p:blipFill>
            <a:blip r:embed="rId129" cstate="print"/>
            <a:stretch>
              <a:fillRect/>
            </a:stretch>
          </p:blipFill>
          <p:spPr>
            <a:xfrm>
              <a:off x="4686388" y="7785100"/>
              <a:ext cx="491540" cy="535762"/>
            </a:xfrm>
            <a:prstGeom prst="rect">
              <a:avLst/>
            </a:prstGeom>
          </p:spPr>
        </p:pic>
        <p:pic>
          <p:nvPicPr>
            <p:cNvPr id="157" name="object 157"/>
            <p:cNvPicPr/>
            <p:nvPr/>
          </p:nvPicPr>
          <p:blipFill>
            <a:blip r:embed="rId130" cstate="print"/>
            <a:stretch>
              <a:fillRect/>
            </a:stretch>
          </p:blipFill>
          <p:spPr>
            <a:xfrm>
              <a:off x="5267401" y="7785100"/>
              <a:ext cx="522058" cy="535762"/>
            </a:xfrm>
            <a:prstGeom prst="rect">
              <a:avLst/>
            </a:prstGeom>
          </p:spPr>
        </p:pic>
        <p:pic>
          <p:nvPicPr>
            <p:cNvPr id="158" name="object 158"/>
            <p:cNvPicPr/>
            <p:nvPr/>
          </p:nvPicPr>
          <p:blipFill>
            <a:blip r:embed="rId131" cstate="print"/>
            <a:stretch>
              <a:fillRect/>
            </a:stretch>
          </p:blipFill>
          <p:spPr>
            <a:xfrm>
              <a:off x="4995659" y="7785100"/>
              <a:ext cx="453313" cy="535762"/>
            </a:xfrm>
            <a:prstGeom prst="rect">
              <a:avLst/>
            </a:prstGeom>
          </p:spPr>
        </p:pic>
        <p:pic>
          <p:nvPicPr>
            <p:cNvPr id="159" name="object 159"/>
            <p:cNvPicPr/>
            <p:nvPr/>
          </p:nvPicPr>
          <p:blipFill>
            <a:blip r:embed="rId132" cstate="print"/>
            <a:stretch>
              <a:fillRect/>
            </a:stretch>
          </p:blipFill>
          <p:spPr>
            <a:xfrm>
              <a:off x="4391443" y="7785100"/>
              <a:ext cx="87668" cy="535762"/>
            </a:xfrm>
            <a:prstGeom prst="rect">
              <a:avLst/>
            </a:prstGeom>
          </p:spPr>
        </p:pic>
        <p:pic>
          <p:nvPicPr>
            <p:cNvPr id="160" name="object 160"/>
            <p:cNvPicPr/>
            <p:nvPr/>
          </p:nvPicPr>
          <p:blipFill>
            <a:blip r:embed="rId133" cstate="print"/>
            <a:stretch>
              <a:fillRect/>
            </a:stretch>
          </p:blipFill>
          <p:spPr>
            <a:xfrm>
              <a:off x="4425721" y="7785100"/>
              <a:ext cx="314871" cy="535762"/>
            </a:xfrm>
            <a:prstGeom prst="rect">
              <a:avLst/>
            </a:prstGeom>
          </p:spPr>
        </p:pic>
      </p:grpSp>
      <p:grpSp>
        <p:nvGrpSpPr>
          <p:cNvPr id="161" name="object 161"/>
          <p:cNvGrpSpPr/>
          <p:nvPr/>
        </p:nvGrpSpPr>
        <p:grpSpPr>
          <a:xfrm>
            <a:off x="4368266" y="2425166"/>
            <a:ext cx="1387475" cy="2016760"/>
            <a:chOff x="4368266" y="2425166"/>
            <a:chExt cx="1387475" cy="2016760"/>
          </a:xfrm>
        </p:grpSpPr>
        <p:pic>
          <p:nvPicPr>
            <p:cNvPr id="162" name="object 162"/>
            <p:cNvPicPr/>
            <p:nvPr/>
          </p:nvPicPr>
          <p:blipFill>
            <a:blip r:embed="rId134" cstate="print"/>
            <a:stretch>
              <a:fillRect/>
            </a:stretch>
          </p:blipFill>
          <p:spPr>
            <a:xfrm>
              <a:off x="5080177" y="2425166"/>
              <a:ext cx="675386" cy="2016379"/>
            </a:xfrm>
            <a:prstGeom prst="rect">
              <a:avLst/>
            </a:prstGeom>
          </p:spPr>
        </p:pic>
        <p:pic>
          <p:nvPicPr>
            <p:cNvPr id="163" name="object 163"/>
            <p:cNvPicPr/>
            <p:nvPr/>
          </p:nvPicPr>
          <p:blipFill>
            <a:blip r:embed="rId135" cstate="print"/>
            <a:stretch>
              <a:fillRect/>
            </a:stretch>
          </p:blipFill>
          <p:spPr>
            <a:xfrm>
              <a:off x="4368266" y="2425166"/>
              <a:ext cx="660425" cy="2016379"/>
            </a:xfrm>
            <a:prstGeom prst="rect">
              <a:avLst/>
            </a:prstGeom>
          </p:spPr>
        </p:pic>
        <p:pic>
          <p:nvPicPr>
            <p:cNvPr id="164" name="object 164"/>
            <p:cNvPicPr/>
            <p:nvPr/>
          </p:nvPicPr>
          <p:blipFill>
            <a:blip r:embed="rId136" cstate="print"/>
            <a:stretch>
              <a:fillRect/>
            </a:stretch>
          </p:blipFill>
          <p:spPr>
            <a:xfrm>
              <a:off x="4820196" y="2425166"/>
              <a:ext cx="465353" cy="2016379"/>
            </a:xfrm>
            <a:prstGeom prst="rect">
              <a:avLst/>
            </a:prstGeom>
          </p:spPr>
        </p:pic>
      </p:grpSp>
      <p:sp>
        <p:nvSpPr>
          <p:cNvPr id="165" name="object 165"/>
          <p:cNvSpPr txBox="1"/>
          <p:nvPr/>
        </p:nvSpPr>
        <p:spPr>
          <a:xfrm>
            <a:off x="918293" y="4484104"/>
            <a:ext cx="1203325" cy="238760"/>
          </a:xfrm>
          <a:prstGeom prst="rect">
            <a:avLst/>
          </a:prstGeom>
        </p:spPr>
        <p:txBody>
          <a:bodyPr vert="horz" wrap="square" lIns="0" tIns="12700" rIns="0" bIns="0" rtlCol="0">
            <a:spAutoFit/>
          </a:bodyPr>
          <a:lstStyle/>
          <a:p>
            <a:pPr marL="12700">
              <a:lnSpc>
                <a:spcPct val="100000"/>
              </a:lnSpc>
              <a:spcBef>
                <a:spcPts val="100"/>
              </a:spcBef>
            </a:pPr>
            <a:r>
              <a:rPr sz="1400" spc="-85" dirty="0">
                <a:solidFill>
                  <a:srgbClr val="323A3A"/>
                </a:solidFill>
                <a:latin typeface="Arial Black"/>
                <a:cs typeface="Arial Black"/>
              </a:rPr>
              <a:t>BAJA</a:t>
            </a:r>
            <a:r>
              <a:rPr sz="1400" spc="-55" dirty="0">
                <a:solidFill>
                  <a:srgbClr val="323A3A"/>
                </a:solidFill>
                <a:latin typeface="Arial Black"/>
                <a:cs typeface="Arial Black"/>
              </a:rPr>
              <a:t> </a:t>
            </a:r>
            <a:r>
              <a:rPr sz="1400" spc="-70" dirty="0">
                <a:solidFill>
                  <a:srgbClr val="323A3A"/>
                </a:solidFill>
                <a:latin typeface="Arial Black"/>
                <a:cs typeface="Arial Black"/>
              </a:rPr>
              <a:t>BLACK</a:t>
            </a:r>
            <a:endParaRPr sz="1400">
              <a:latin typeface="Arial Black"/>
              <a:cs typeface="Arial Black"/>
            </a:endParaRPr>
          </a:p>
        </p:txBody>
      </p:sp>
      <p:grpSp>
        <p:nvGrpSpPr>
          <p:cNvPr id="166" name="object 166"/>
          <p:cNvGrpSpPr/>
          <p:nvPr/>
        </p:nvGrpSpPr>
        <p:grpSpPr>
          <a:xfrm>
            <a:off x="946116" y="4546775"/>
            <a:ext cx="1165225" cy="131445"/>
            <a:chOff x="946116" y="4546775"/>
            <a:chExt cx="1165225" cy="131445"/>
          </a:xfrm>
        </p:grpSpPr>
        <p:pic>
          <p:nvPicPr>
            <p:cNvPr id="167" name="object 167"/>
            <p:cNvPicPr/>
            <p:nvPr/>
          </p:nvPicPr>
          <p:blipFill>
            <a:blip r:embed="rId137" cstate="print"/>
            <a:stretch>
              <a:fillRect/>
            </a:stretch>
          </p:blipFill>
          <p:spPr>
            <a:xfrm>
              <a:off x="946116" y="4548556"/>
              <a:ext cx="482697" cy="129409"/>
            </a:xfrm>
            <a:prstGeom prst="rect">
              <a:avLst/>
            </a:prstGeom>
          </p:spPr>
        </p:pic>
        <p:pic>
          <p:nvPicPr>
            <p:cNvPr id="168" name="object 168"/>
            <p:cNvPicPr/>
            <p:nvPr/>
          </p:nvPicPr>
          <p:blipFill>
            <a:blip r:embed="rId138" cstate="print"/>
            <a:stretch>
              <a:fillRect/>
            </a:stretch>
          </p:blipFill>
          <p:spPr>
            <a:xfrm>
              <a:off x="1490530" y="4548560"/>
              <a:ext cx="113766" cy="127635"/>
            </a:xfrm>
            <a:prstGeom prst="rect">
              <a:avLst/>
            </a:prstGeom>
          </p:spPr>
        </p:pic>
        <p:pic>
          <p:nvPicPr>
            <p:cNvPr id="169" name="object 169"/>
            <p:cNvPicPr/>
            <p:nvPr/>
          </p:nvPicPr>
          <p:blipFill>
            <a:blip r:embed="rId139" cstate="print"/>
            <a:stretch>
              <a:fillRect/>
            </a:stretch>
          </p:blipFill>
          <p:spPr>
            <a:xfrm>
              <a:off x="1625836" y="4546775"/>
              <a:ext cx="348993" cy="131190"/>
            </a:xfrm>
            <a:prstGeom prst="rect">
              <a:avLst/>
            </a:prstGeom>
          </p:spPr>
        </p:pic>
        <p:pic>
          <p:nvPicPr>
            <p:cNvPr id="170" name="object 170"/>
            <p:cNvPicPr/>
            <p:nvPr/>
          </p:nvPicPr>
          <p:blipFill>
            <a:blip r:embed="rId140" cstate="print"/>
            <a:stretch>
              <a:fillRect/>
            </a:stretch>
          </p:blipFill>
          <p:spPr>
            <a:xfrm>
              <a:off x="1993882" y="4548556"/>
              <a:ext cx="116966" cy="127635"/>
            </a:xfrm>
            <a:prstGeom prst="rect">
              <a:avLst/>
            </a:prstGeom>
          </p:spPr>
        </p:pic>
      </p:grpSp>
      <p:sp>
        <p:nvSpPr>
          <p:cNvPr id="171" name="object 171"/>
          <p:cNvSpPr txBox="1"/>
          <p:nvPr/>
        </p:nvSpPr>
        <p:spPr>
          <a:xfrm>
            <a:off x="1209786" y="4649204"/>
            <a:ext cx="669290" cy="238760"/>
          </a:xfrm>
          <a:prstGeom prst="rect">
            <a:avLst/>
          </a:prstGeom>
        </p:spPr>
        <p:txBody>
          <a:bodyPr vert="horz" wrap="square" lIns="0" tIns="12700" rIns="0" bIns="0" rtlCol="0">
            <a:spAutoFit/>
          </a:bodyPr>
          <a:lstStyle/>
          <a:p>
            <a:pPr marL="12700">
              <a:lnSpc>
                <a:spcPct val="100000"/>
              </a:lnSpc>
              <a:spcBef>
                <a:spcPts val="100"/>
              </a:spcBef>
            </a:pPr>
            <a:r>
              <a:rPr sz="1400" spc="-55" dirty="0">
                <a:solidFill>
                  <a:srgbClr val="323A3A"/>
                </a:solidFill>
                <a:latin typeface="Arial Black"/>
                <a:cs typeface="Arial Black"/>
              </a:rPr>
              <a:t>BEANS</a:t>
            </a:r>
            <a:endParaRPr sz="1400">
              <a:latin typeface="Arial Black"/>
              <a:cs typeface="Arial Black"/>
            </a:endParaRPr>
          </a:p>
        </p:txBody>
      </p:sp>
      <p:grpSp>
        <p:nvGrpSpPr>
          <p:cNvPr id="172" name="object 172"/>
          <p:cNvGrpSpPr/>
          <p:nvPr/>
        </p:nvGrpSpPr>
        <p:grpSpPr>
          <a:xfrm>
            <a:off x="1237609" y="4711875"/>
            <a:ext cx="624205" cy="131445"/>
            <a:chOff x="1237609" y="4711875"/>
            <a:chExt cx="624205" cy="131445"/>
          </a:xfrm>
        </p:grpSpPr>
        <p:pic>
          <p:nvPicPr>
            <p:cNvPr id="173" name="object 173"/>
            <p:cNvPicPr/>
            <p:nvPr/>
          </p:nvPicPr>
          <p:blipFill>
            <a:blip r:embed="rId138" cstate="print"/>
            <a:stretch>
              <a:fillRect/>
            </a:stretch>
          </p:blipFill>
          <p:spPr>
            <a:xfrm>
              <a:off x="1237609" y="4713660"/>
              <a:ext cx="113766" cy="127635"/>
            </a:xfrm>
            <a:prstGeom prst="rect">
              <a:avLst/>
            </a:prstGeom>
          </p:spPr>
        </p:pic>
        <p:pic>
          <p:nvPicPr>
            <p:cNvPr id="174" name="object 174"/>
            <p:cNvPicPr/>
            <p:nvPr/>
          </p:nvPicPr>
          <p:blipFill>
            <a:blip r:embed="rId141" cstate="print"/>
            <a:stretch>
              <a:fillRect/>
            </a:stretch>
          </p:blipFill>
          <p:spPr>
            <a:xfrm>
              <a:off x="1372918" y="4713656"/>
              <a:ext cx="366055" cy="127637"/>
            </a:xfrm>
            <a:prstGeom prst="rect">
              <a:avLst/>
            </a:prstGeom>
          </p:spPr>
        </p:pic>
        <p:pic>
          <p:nvPicPr>
            <p:cNvPr id="175" name="object 175"/>
            <p:cNvPicPr/>
            <p:nvPr/>
          </p:nvPicPr>
          <p:blipFill>
            <a:blip r:embed="rId142" cstate="print"/>
            <a:stretch>
              <a:fillRect/>
            </a:stretch>
          </p:blipFill>
          <p:spPr>
            <a:xfrm>
              <a:off x="1758742" y="4711875"/>
              <a:ext cx="102565" cy="131190"/>
            </a:xfrm>
            <a:prstGeom prst="rect">
              <a:avLst/>
            </a:prstGeom>
          </p:spPr>
        </p:pic>
      </p:grpSp>
      <p:sp>
        <p:nvSpPr>
          <p:cNvPr id="176" name="object 176"/>
          <p:cNvSpPr txBox="1"/>
          <p:nvPr/>
        </p:nvSpPr>
        <p:spPr>
          <a:xfrm>
            <a:off x="4237558" y="9869921"/>
            <a:ext cx="1660525" cy="238760"/>
          </a:xfrm>
          <a:prstGeom prst="rect">
            <a:avLst/>
          </a:prstGeom>
        </p:spPr>
        <p:txBody>
          <a:bodyPr vert="horz" wrap="square" lIns="0" tIns="12700" rIns="0" bIns="0" rtlCol="0">
            <a:spAutoFit/>
          </a:bodyPr>
          <a:lstStyle/>
          <a:p>
            <a:pPr marL="12700">
              <a:lnSpc>
                <a:spcPct val="100000"/>
              </a:lnSpc>
              <a:spcBef>
                <a:spcPts val="100"/>
              </a:spcBef>
            </a:pPr>
            <a:r>
              <a:rPr sz="1400" spc="-75" dirty="0">
                <a:solidFill>
                  <a:srgbClr val="323A3A"/>
                </a:solidFill>
                <a:latin typeface="Arial Black"/>
                <a:cs typeface="Arial Black"/>
              </a:rPr>
              <a:t>COCONUT</a:t>
            </a:r>
            <a:r>
              <a:rPr sz="1400" spc="-55" dirty="0">
                <a:solidFill>
                  <a:srgbClr val="323A3A"/>
                </a:solidFill>
                <a:latin typeface="Arial Black"/>
                <a:cs typeface="Arial Black"/>
              </a:rPr>
              <a:t> </a:t>
            </a:r>
            <a:r>
              <a:rPr sz="1400" spc="-75" dirty="0">
                <a:solidFill>
                  <a:srgbClr val="323A3A"/>
                </a:solidFill>
                <a:latin typeface="Arial Black"/>
                <a:cs typeface="Arial Black"/>
              </a:rPr>
              <a:t>CURRY</a:t>
            </a:r>
            <a:endParaRPr sz="1400">
              <a:latin typeface="Arial Black"/>
              <a:cs typeface="Arial Black"/>
            </a:endParaRPr>
          </a:p>
        </p:txBody>
      </p:sp>
      <p:grpSp>
        <p:nvGrpSpPr>
          <p:cNvPr id="177" name="object 177"/>
          <p:cNvGrpSpPr/>
          <p:nvPr/>
        </p:nvGrpSpPr>
        <p:grpSpPr>
          <a:xfrm>
            <a:off x="4256495" y="9932591"/>
            <a:ext cx="1632585" cy="131445"/>
            <a:chOff x="4256495" y="9932591"/>
            <a:chExt cx="1632585" cy="131445"/>
          </a:xfrm>
        </p:grpSpPr>
        <p:sp>
          <p:nvSpPr>
            <p:cNvPr id="178" name="object 178"/>
            <p:cNvSpPr/>
            <p:nvPr/>
          </p:nvSpPr>
          <p:spPr>
            <a:xfrm>
              <a:off x="4258082" y="9934178"/>
              <a:ext cx="116205" cy="128270"/>
            </a:xfrm>
            <a:custGeom>
              <a:avLst/>
              <a:gdLst/>
              <a:ahLst/>
              <a:cxnLst/>
              <a:rect l="l" t="t" r="r" b="b"/>
              <a:pathLst>
                <a:path w="116204" h="128270">
                  <a:moveTo>
                    <a:pt x="66497" y="128016"/>
                  </a:moveTo>
                  <a:lnTo>
                    <a:pt x="81221" y="126667"/>
                  </a:lnTo>
                  <a:lnTo>
                    <a:pt x="94545" y="122686"/>
                  </a:lnTo>
                  <a:lnTo>
                    <a:pt x="106202" y="116169"/>
                  </a:lnTo>
                  <a:lnTo>
                    <a:pt x="115925" y="107213"/>
                  </a:lnTo>
                  <a:lnTo>
                    <a:pt x="100990" y="92989"/>
                  </a:lnTo>
                  <a:lnTo>
                    <a:pt x="93795" y="99495"/>
                  </a:lnTo>
                  <a:lnTo>
                    <a:pt x="85832" y="104101"/>
                  </a:lnTo>
                  <a:lnTo>
                    <a:pt x="77137" y="106841"/>
                  </a:lnTo>
                  <a:lnTo>
                    <a:pt x="67741" y="107746"/>
                  </a:lnTo>
                  <a:lnTo>
                    <a:pt x="49920" y="104514"/>
                  </a:lnTo>
                  <a:lnTo>
                    <a:pt x="35848" y="95483"/>
                  </a:lnTo>
                  <a:lnTo>
                    <a:pt x="26611" y="81648"/>
                  </a:lnTo>
                  <a:lnTo>
                    <a:pt x="23291" y="64008"/>
                  </a:lnTo>
                  <a:lnTo>
                    <a:pt x="26611" y="46374"/>
                  </a:lnTo>
                  <a:lnTo>
                    <a:pt x="35848" y="32543"/>
                  </a:lnTo>
                  <a:lnTo>
                    <a:pt x="49920" y="23513"/>
                  </a:lnTo>
                  <a:lnTo>
                    <a:pt x="67741" y="20281"/>
                  </a:lnTo>
                  <a:lnTo>
                    <a:pt x="77137" y="21184"/>
                  </a:lnTo>
                  <a:lnTo>
                    <a:pt x="85832" y="23902"/>
                  </a:lnTo>
                  <a:lnTo>
                    <a:pt x="93795" y="28452"/>
                  </a:lnTo>
                  <a:lnTo>
                    <a:pt x="100990" y="34848"/>
                  </a:lnTo>
                  <a:lnTo>
                    <a:pt x="115925" y="20815"/>
                  </a:lnTo>
                  <a:lnTo>
                    <a:pt x="106204" y="11856"/>
                  </a:lnTo>
                  <a:lnTo>
                    <a:pt x="94567" y="5335"/>
                  </a:lnTo>
                  <a:lnTo>
                    <a:pt x="81296" y="1350"/>
                  </a:lnTo>
                  <a:lnTo>
                    <a:pt x="66674" y="0"/>
                  </a:lnTo>
                  <a:lnTo>
                    <a:pt x="40130" y="4775"/>
                  </a:lnTo>
                  <a:lnTo>
                    <a:pt x="19002" y="18068"/>
                  </a:lnTo>
                  <a:lnTo>
                    <a:pt x="5042" y="38329"/>
                  </a:lnTo>
                  <a:lnTo>
                    <a:pt x="0" y="64008"/>
                  </a:lnTo>
                  <a:lnTo>
                    <a:pt x="5039" y="89691"/>
                  </a:lnTo>
                  <a:lnTo>
                    <a:pt x="18980" y="109951"/>
                  </a:lnTo>
                  <a:lnTo>
                    <a:pt x="40055" y="123242"/>
                  </a:lnTo>
                  <a:lnTo>
                    <a:pt x="66497" y="128016"/>
                  </a:lnTo>
                  <a:close/>
                </a:path>
              </a:pathLst>
            </a:custGeom>
            <a:ln w="3175">
              <a:solidFill>
                <a:srgbClr val="363C3B"/>
              </a:solidFill>
            </a:ln>
          </p:spPr>
          <p:txBody>
            <a:bodyPr wrap="square" lIns="0" tIns="0" rIns="0" bIns="0" rtlCol="0"/>
            <a:lstStyle/>
            <a:p>
              <a:endParaRPr/>
            </a:p>
          </p:txBody>
        </p:sp>
        <p:sp>
          <p:nvSpPr>
            <p:cNvPr id="179" name="object 179"/>
            <p:cNvSpPr/>
            <p:nvPr/>
          </p:nvSpPr>
          <p:spPr>
            <a:xfrm>
              <a:off x="4384672" y="9934178"/>
              <a:ext cx="134620" cy="128270"/>
            </a:xfrm>
            <a:custGeom>
              <a:avLst/>
              <a:gdLst/>
              <a:ahLst/>
              <a:cxnLst/>
              <a:rect l="l" t="t" r="r" b="b"/>
              <a:pathLst>
                <a:path w="134620" h="128270">
                  <a:moveTo>
                    <a:pt x="67030" y="128016"/>
                  </a:moveTo>
                  <a:lnTo>
                    <a:pt x="93781" y="123215"/>
                  </a:lnTo>
                  <a:lnTo>
                    <a:pt x="115014" y="109880"/>
                  </a:lnTo>
                  <a:lnTo>
                    <a:pt x="129013" y="89611"/>
                  </a:lnTo>
                  <a:lnTo>
                    <a:pt x="134061" y="64008"/>
                  </a:lnTo>
                  <a:lnTo>
                    <a:pt x="129013" y="38410"/>
                  </a:lnTo>
                  <a:lnTo>
                    <a:pt x="115014" y="18140"/>
                  </a:lnTo>
                  <a:lnTo>
                    <a:pt x="93781" y="4802"/>
                  </a:lnTo>
                  <a:lnTo>
                    <a:pt x="67030" y="0"/>
                  </a:lnTo>
                  <a:lnTo>
                    <a:pt x="40280" y="4827"/>
                  </a:lnTo>
                  <a:lnTo>
                    <a:pt x="19046" y="18207"/>
                  </a:lnTo>
                  <a:lnTo>
                    <a:pt x="5047" y="38485"/>
                  </a:lnTo>
                  <a:lnTo>
                    <a:pt x="0" y="64008"/>
                  </a:lnTo>
                  <a:lnTo>
                    <a:pt x="5047" y="89536"/>
                  </a:lnTo>
                  <a:lnTo>
                    <a:pt x="19046" y="109813"/>
                  </a:lnTo>
                  <a:lnTo>
                    <a:pt x="40280" y="123190"/>
                  </a:lnTo>
                  <a:lnTo>
                    <a:pt x="67030" y="128016"/>
                  </a:lnTo>
                  <a:close/>
                </a:path>
                <a:path w="134620" h="128270">
                  <a:moveTo>
                    <a:pt x="67030" y="107746"/>
                  </a:moveTo>
                  <a:lnTo>
                    <a:pt x="49620" y="104488"/>
                  </a:lnTo>
                  <a:lnTo>
                    <a:pt x="35760" y="95411"/>
                  </a:lnTo>
                  <a:lnTo>
                    <a:pt x="26600" y="81568"/>
                  </a:lnTo>
                  <a:lnTo>
                    <a:pt x="23291" y="64008"/>
                  </a:lnTo>
                  <a:lnTo>
                    <a:pt x="26600" y="46449"/>
                  </a:lnTo>
                  <a:lnTo>
                    <a:pt x="35760" y="32610"/>
                  </a:lnTo>
                  <a:lnTo>
                    <a:pt x="49620" y="23538"/>
                  </a:lnTo>
                  <a:lnTo>
                    <a:pt x="67030" y="20281"/>
                  </a:lnTo>
                  <a:lnTo>
                    <a:pt x="84441" y="23538"/>
                  </a:lnTo>
                  <a:lnTo>
                    <a:pt x="98301" y="32610"/>
                  </a:lnTo>
                  <a:lnTo>
                    <a:pt x="107460" y="46449"/>
                  </a:lnTo>
                  <a:lnTo>
                    <a:pt x="110769" y="64008"/>
                  </a:lnTo>
                  <a:lnTo>
                    <a:pt x="107460" y="81568"/>
                  </a:lnTo>
                  <a:lnTo>
                    <a:pt x="98301" y="95411"/>
                  </a:lnTo>
                  <a:lnTo>
                    <a:pt x="84441" y="104488"/>
                  </a:lnTo>
                  <a:lnTo>
                    <a:pt x="67030" y="107746"/>
                  </a:lnTo>
                  <a:close/>
                </a:path>
              </a:pathLst>
            </a:custGeom>
            <a:ln w="3175">
              <a:solidFill>
                <a:srgbClr val="363C3B"/>
              </a:solidFill>
            </a:ln>
          </p:spPr>
          <p:txBody>
            <a:bodyPr wrap="square" lIns="0" tIns="0" rIns="0" bIns="0" rtlCol="0"/>
            <a:lstStyle/>
            <a:p>
              <a:endParaRPr/>
            </a:p>
          </p:txBody>
        </p:sp>
        <p:sp>
          <p:nvSpPr>
            <p:cNvPr id="180" name="object 180"/>
            <p:cNvSpPr/>
            <p:nvPr/>
          </p:nvSpPr>
          <p:spPr>
            <a:xfrm>
              <a:off x="4534381" y="9934178"/>
              <a:ext cx="116205" cy="128270"/>
            </a:xfrm>
            <a:custGeom>
              <a:avLst/>
              <a:gdLst/>
              <a:ahLst/>
              <a:cxnLst/>
              <a:rect l="l" t="t" r="r" b="b"/>
              <a:pathLst>
                <a:path w="116204" h="128270">
                  <a:moveTo>
                    <a:pt x="66497" y="128016"/>
                  </a:moveTo>
                  <a:lnTo>
                    <a:pt x="81221" y="126667"/>
                  </a:lnTo>
                  <a:lnTo>
                    <a:pt x="94545" y="122686"/>
                  </a:lnTo>
                  <a:lnTo>
                    <a:pt x="106202" y="116169"/>
                  </a:lnTo>
                  <a:lnTo>
                    <a:pt x="115925" y="107213"/>
                  </a:lnTo>
                  <a:lnTo>
                    <a:pt x="100990" y="92989"/>
                  </a:lnTo>
                  <a:lnTo>
                    <a:pt x="93795" y="99495"/>
                  </a:lnTo>
                  <a:lnTo>
                    <a:pt x="85832" y="104101"/>
                  </a:lnTo>
                  <a:lnTo>
                    <a:pt x="77137" y="106841"/>
                  </a:lnTo>
                  <a:lnTo>
                    <a:pt x="67741" y="107746"/>
                  </a:lnTo>
                  <a:lnTo>
                    <a:pt x="49920" y="104514"/>
                  </a:lnTo>
                  <a:lnTo>
                    <a:pt x="35848" y="95483"/>
                  </a:lnTo>
                  <a:lnTo>
                    <a:pt x="26611" y="81648"/>
                  </a:lnTo>
                  <a:lnTo>
                    <a:pt x="23291" y="64008"/>
                  </a:lnTo>
                  <a:lnTo>
                    <a:pt x="26611" y="46374"/>
                  </a:lnTo>
                  <a:lnTo>
                    <a:pt x="35848" y="32543"/>
                  </a:lnTo>
                  <a:lnTo>
                    <a:pt x="49920" y="23513"/>
                  </a:lnTo>
                  <a:lnTo>
                    <a:pt x="67741" y="20281"/>
                  </a:lnTo>
                  <a:lnTo>
                    <a:pt x="77137" y="21184"/>
                  </a:lnTo>
                  <a:lnTo>
                    <a:pt x="85832" y="23902"/>
                  </a:lnTo>
                  <a:lnTo>
                    <a:pt x="93795" y="28452"/>
                  </a:lnTo>
                  <a:lnTo>
                    <a:pt x="100990" y="34848"/>
                  </a:lnTo>
                  <a:lnTo>
                    <a:pt x="115925" y="20815"/>
                  </a:lnTo>
                  <a:lnTo>
                    <a:pt x="106204" y="11856"/>
                  </a:lnTo>
                  <a:lnTo>
                    <a:pt x="94567" y="5335"/>
                  </a:lnTo>
                  <a:lnTo>
                    <a:pt x="81296" y="1350"/>
                  </a:lnTo>
                  <a:lnTo>
                    <a:pt x="66674" y="0"/>
                  </a:lnTo>
                  <a:lnTo>
                    <a:pt x="40130" y="4775"/>
                  </a:lnTo>
                  <a:lnTo>
                    <a:pt x="19002" y="18068"/>
                  </a:lnTo>
                  <a:lnTo>
                    <a:pt x="5042" y="38329"/>
                  </a:lnTo>
                  <a:lnTo>
                    <a:pt x="0" y="64008"/>
                  </a:lnTo>
                  <a:lnTo>
                    <a:pt x="5039" y="89691"/>
                  </a:lnTo>
                  <a:lnTo>
                    <a:pt x="18980" y="109951"/>
                  </a:lnTo>
                  <a:lnTo>
                    <a:pt x="40055" y="123242"/>
                  </a:lnTo>
                  <a:lnTo>
                    <a:pt x="66497" y="128016"/>
                  </a:lnTo>
                  <a:close/>
                </a:path>
              </a:pathLst>
            </a:custGeom>
            <a:ln w="3175">
              <a:solidFill>
                <a:srgbClr val="363C3B"/>
              </a:solidFill>
            </a:ln>
          </p:spPr>
          <p:txBody>
            <a:bodyPr wrap="square" lIns="0" tIns="0" rIns="0" bIns="0" rtlCol="0"/>
            <a:lstStyle/>
            <a:p>
              <a:endParaRPr/>
            </a:p>
          </p:txBody>
        </p:sp>
        <p:sp>
          <p:nvSpPr>
            <p:cNvPr id="181" name="object 181"/>
            <p:cNvSpPr/>
            <p:nvPr/>
          </p:nvSpPr>
          <p:spPr>
            <a:xfrm>
              <a:off x="4660972" y="9934178"/>
              <a:ext cx="134620" cy="128270"/>
            </a:xfrm>
            <a:custGeom>
              <a:avLst/>
              <a:gdLst/>
              <a:ahLst/>
              <a:cxnLst/>
              <a:rect l="l" t="t" r="r" b="b"/>
              <a:pathLst>
                <a:path w="134620" h="128270">
                  <a:moveTo>
                    <a:pt x="67030" y="128016"/>
                  </a:moveTo>
                  <a:lnTo>
                    <a:pt x="93781" y="123215"/>
                  </a:lnTo>
                  <a:lnTo>
                    <a:pt x="115014" y="109880"/>
                  </a:lnTo>
                  <a:lnTo>
                    <a:pt x="129013" y="89611"/>
                  </a:lnTo>
                  <a:lnTo>
                    <a:pt x="134061" y="64008"/>
                  </a:lnTo>
                  <a:lnTo>
                    <a:pt x="129013" y="38410"/>
                  </a:lnTo>
                  <a:lnTo>
                    <a:pt x="115014" y="18140"/>
                  </a:lnTo>
                  <a:lnTo>
                    <a:pt x="93781" y="4802"/>
                  </a:lnTo>
                  <a:lnTo>
                    <a:pt x="67030" y="0"/>
                  </a:lnTo>
                  <a:lnTo>
                    <a:pt x="40280" y="4827"/>
                  </a:lnTo>
                  <a:lnTo>
                    <a:pt x="19046" y="18207"/>
                  </a:lnTo>
                  <a:lnTo>
                    <a:pt x="5047" y="38485"/>
                  </a:lnTo>
                  <a:lnTo>
                    <a:pt x="0" y="64008"/>
                  </a:lnTo>
                  <a:lnTo>
                    <a:pt x="5047" y="89536"/>
                  </a:lnTo>
                  <a:lnTo>
                    <a:pt x="19046" y="109813"/>
                  </a:lnTo>
                  <a:lnTo>
                    <a:pt x="40280" y="123190"/>
                  </a:lnTo>
                  <a:lnTo>
                    <a:pt x="67030" y="128016"/>
                  </a:lnTo>
                  <a:close/>
                </a:path>
                <a:path w="134620" h="128270">
                  <a:moveTo>
                    <a:pt x="67030" y="107746"/>
                  </a:moveTo>
                  <a:lnTo>
                    <a:pt x="49620" y="104488"/>
                  </a:lnTo>
                  <a:lnTo>
                    <a:pt x="35760" y="95411"/>
                  </a:lnTo>
                  <a:lnTo>
                    <a:pt x="26600" y="81568"/>
                  </a:lnTo>
                  <a:lnTo>
                    <a:pt x="23291" y="64008"/>
                  </a:lnTo>
                  <a:lnTo>
                    <a:pt x="26600" y="46449"/>
                  </a:lnTo>
                  <a:lnTo>
                    <a:pt x="35760" y="32610"/>
                  </a:lnTo>
                  <a:lnTo>
                    <a:pt x="49620" y="23538"/>
                  </a:lnTo>
                  <a:lnTo>
                    <a:pt x="67030" y="20281"/>
                  </a:lnTo>
                  <a:lnTo>
                    <a:pt x="84441" y="23538"/>
                  </a:lnTo>
                  <a:lnTo>
                    <a:pt x="98301" y="32610"/>
                  </a:lnTo>
                  <a:lnTo>
                    <a:pt x="107460" y="46449"/>
                  </a:lnTo>
                  <a:lnTo>
                    <a:pt x="110769" y="64008"/>
                  </a:lnTo>
                  <a:lnTo>
                    <a:pt x="107460" y="81568"/>
                  </a:lnTo>
                  <a:lnTo>
                    <a:pt x="98301" y="95411"/>
                  </a:lnTo>
                  <a:lnTo>
                    <a:pt x="84441" y="104488"/>
                  </a:lnTo>
                  <a:lnTo>
                    <a:pt x="67030" y="107746"/>
                  </a:lnTo>
                  <a:close/>
                </a:path>
              </a:pathLst>
            </a:custGeom>
            <a:ln w="3175">
              <a:solidFill>
                <a:srgbClr val="363C3B"/>
              </a:solidFill>
            </a:ln>
          </p:spPr>
          <p:txBody>
            <a:bodyPr wrap="square" lIns="0" tIns="0" rIns="0" bIns="0" rtlCol="0"/>
            <a:lstStyle/>
            <a:p>
              <a:endParaRPr/>
            </a:p>
          </p:txBody>
        </p:sp>
        <p:pic>
          <p:nvPicPr>
            <p:cNvPr id="182" name="object 182"/>
            <p:cNvPicPr/>
            <p:nvPr/>
          </p:nvPicPr>
          <p:blipFill>
            <a:blip r:embed="rId143" cstate="print"/>
            <a:stretch>
              <a:fillRect/>
            </a:stretch>
          </p:blipFill>
          <p:spPr>
            <a:xfrm>
              <a:off x="4817979" y="9934377"/>
              <a:ext cx="113766" cy="127635"/>
            </a:xfrm>
            <a:prstGeom prst="rect">
              <a:avLst/>
            </a:prstGeom>
          </p:spPr>
        </p:pic>
        <p:sp>
          <p:nvSpPr>
            <p:cNvPr id="183" name="object 183"/>
            <p:cNvSpPr/>
            <p:nvPr/>
          </p:nvSpPr>
          <p:spPr>
            <a:xfrm>
              <a:off x="4962517" y="9935969"/>
              <a:ext cx="109220" cy="126364"/>
            </a:xfrm>
            <a:custGeom>
              <a:avLst/>
              <a:gdLst/>
              <a:ahLst/>
              <a:cxnLst/>
              <a:rect l="l" t="t" r="r" b="b"/>
              <a:pathLst>
                <a:path w="109220" h="126365">
                  <a:moveTo>
                    <a:pt x="54584" y="126225"/>
                  </a:moveTo>
                  <a:lnTo>
                    <a:pt x="77412" y="122575"/>
                  </a:lnTo>
                  <a:lnTo>
                    <a:pt x="94522" y="111825"/>
                  </a:lnTo>
                  <a:lnTo>
                    <a:pt x="105265" y="94276"/>
                  </a:lnTo>
                  <a:lnTo>
                    <a:pt x="108991" y="70231"/>
                  </a:lnTo>
                  <a:lnTo>
                    <a:pt x="108991" y="0"/>
                  </a:lnTo>
                  <a:lnTo>
                    <a:pt x="86233" y="0"/>
                  </a:lnTo>
                  <a:lnTo>
                    <a:pt x="86233" y="69342"/>
                  </a:lnTo>
                  <a:lnTo>
                    <a:pt x="84141" y="85858"/>
                  </a:lnTo>
                  <a:lnTo>
                    <a:pt x="78031" y="97245"/>
                  </a:lnTo>
                  <a:lnTo>
                    <a:pt x="68155" y="103833"/>
                  </a:lnTo>
                  <a:lnTo>
                    <a:pt x="54762" y="105956"/>
                  </a:lnTo>
                  <a:lnTo>
                    <a:pt x="41341" y="103833"/>
                  </a:lnTo>
                  <a:lnTo>
                    <a:pt x="31403" y="97245"/>
                  </a:lnTo>
                  <a:lnTo>
                    <a:pt x="25233" y="85858"/>
                  </a:lnTo>
                  <a:lnTo>
                    <a:pt x="23114" y="69342"/>
                  </a:lnTo>
                  <a:lnTo>
                    <a:pt x="23114" y="0"/>
                  </a:lnTo>
                  <a:lnTo>
                    <a:pt x="0" y="0"/>
                  </a:lnTo>
                  <a:lnTo>
                    <a:pt x="0" y="70231"/>
                  </a:lnTo>
                  <a:lnTo>
                    <a:pt x="3728" y="94276"/>
                  </a:lnTo>
                  <a:lnTo>
                    <a:pt x="14490" y="111825"/>
                  </a:lnTo>
                  <a:lnTo>
                    <a:pt x="31653" y="122575"/>
                  </a:lnTo>
                  <a:lnTo>
                    <a:pt x="54584" y="126225"/>
                  </a:lnTo>
                  <a:close/>
                </a:path>
              </a:pathLst>
            </a:custGeom>
            <a:ln w="3175">
              <a:solidFill>
                <a:srgbClr val="363C3B"/>
              </a:solidFill>
            </a:ln>
          </p:spPr>
          <p:txBody>
            <a:bodyPr wrap="square" lIns="0" tIns="0" rIns="0" bIns="0" rtlCol="0"/>
            <a:lstStyle/>
            <a:p>
              <a:endParaRPr/>
            </a:p>
          </p:txBody>
        </p:sp>
        <p:sp>
          <p:nvSpPr>
            <p:cNvPr id="184" name="object 184"/>
            <p:cNvSpPr/>
            <p:nvPr/>
          </p:nvSpPr>
          <p:spPr>
            <a:xfrm>
              <a:off x="5085562" y="9935961"/>
              <a:ext cx="106045" cy="124460"/>
            </a:xfrm>
            <a:custGeom>
              <a:avLst/>
              <a:gdLst/>
              <a:ahLst/>
              <a:cxnLst/>
              <a:rect l="l" t="t" r="r" b="b"/>
              <a:pathLst>
                <a:path w="106045" h="124459">
                  <a:moveTo>
                    <a:pt x="41249" y="124460"/>
                  </a:moveTo>
                  <a:lnTo>
                    <a:pt x="64363" y="124460"/>
                  </a:lnTo>
                  <a:lnTo>
                    <a:pt x="64363" y="19558"/>
                  </a:lnTo>
                  <a:lnTo>
                    <a:pt x="105613" y="19558"/>
                  </a:lnTo>
                  <a:lnTo>
                    <a:pt x="105613" y="0"/>
                  </a:lnTo>
                  <a:lnTo>
                    <a:pt x="0" y="0"/>
                  </a:lnTo>
                  <a:lnTo>
                    <a:pt x="0" y="19558"/>
                  </a:lnTo>
                  <a:lnTo>
                    <a:pt x="41249" y="19558"/>
                  </a:lnTo>
                  <a:lnTo>
                    <a:pt x="41249" y="124460"/>
                  </a:lnTo>
                  <a:close/>
                </a:path>
              </a:pathLst>
            </a:custGeom>
            <a:ln w="3175">
              <a:solidFill>
                <a:srgbClr val="363C3B"/>
              </a:solidFill>
            </a:ln>
          </p:spPr>
          <p:txBody>
            <a:bodyPr wrap="square" lIns="0" tIns="0" rIns="0" bIns="0" rtlCol="0"/>
            <a:lstStyle/>
            <a:p>
              <a:endParaRPr/>
            </a:p>
          </p:txBody>
        </p:sp>
        <p:pic>
          <p:nvPicPr>
            <p:cNvPr id="185" name="object 185"/>
            <p:cNvPicPr/>
            <p:nvPr/>
          </p:nvPicPr>
          <p:blipFill>
            <a:blip r:embed="rId144" cstate="print"/>
            <a:stretch>
              <a:fillRect/>
            </a:stretch>
          </p:blipFill>
          <p:spPr>
            <a:xfrm>
              <a:off x="5247187" y="9932591"/>
              <a:ext cx="248356" cy="131190"/>
            </a:xfrm>
            <a:prstGeom prst="rect">
              <a:avLst/>
            </a:prstGeom>
          </p:spPr>
        </p:pic>
        <p:pic>
          <p:nvPicPr>
            <p:cNvPr id="186" name="object 186"/>
            <p:cNvPicPr/>
            <p:nvPr/>
          </p:nvPicPr>
          <p:blipFill>
            <a:blip r:embed="rId145" cstate="print"/>
            <a:stretch>
              <a:fillRect/>
            </a:stretch>
          </p:blipFill>
          <p:spPr>
            <a:xfrm>
              <a:off x="5524729" y="9934374"/>
              <a:ext cx="109499" cy="127634"/>
            </a:xfrm>
            <a:prstGeom prst="rect">
              <a:avLst/>
            </a:prstGeom>
          </p:spPr>
        </p:pic>
        <p:pic>
          <p:nvPicPr>
            <p:cNvPr id="187" name="object 187"/>
            <p:cNvPicPr/>
            <p:nvPr/>
          </p:nvPicPr>
          <p:blipFill>
            <a:blip r:embed="rId146" cstate="print"/>
            <a:stretch>
              <a:fillRect/>
            </a:stretch>
          </p:blipFill>
          <p:spPr>
            <a:xfrm>
              <a:off x="5654700" y="9934374"/>
              <a:ext cx="233777" cy="127637"/>
            </a:xfrm>
            <a:prstGeom prst="rect">
              <a:avLst/>
            </a:prstGeom>
          </p:spPr>
        </p:pic>
      </p:grpSp>
      <p:sp>
        <p:nvSpPr>
          <p:cNvPr id="188" name="object 188"/>
          <p:cNvSpPr txBox="1"/>
          <p:nvPr/>
        </p:nvSpPr>
        <p:spPr>
          <a:xfrm>
            <a:off x="4539456" y="10035021"/>
            <a:ext cx="1106170" cy="238760"/>
          </a:xfrm>
          <a:prstGeom prst="rect">
            <a:avLst/>
          </a:prstGeom>
        </p:spPr>
        <p:txBody>
          <a:bodyPr vert="horz" wrap="square" lIns="0" tIns="12700" rIns="0" bIns="0" rtlCol="0">
            <a:spAutoFit/>
          </a:bodyPr>
          <a:lstStyle/>
          <a:p>
            <a:pPr marL="12700">
              <a:lnSpc>
                <a:spcPct val="100000"/>
              </a:lnSpc>
              <a:spcBef>
                <a:spcPts val="100"/>
              </a:spcBef>
            </a:pPr>
            <a:r>
              <a:rPr sz="1400" spc="-75" dirty="0">
                <a:solidFill>
                  <a:srgbClr val="323A3A"/>
                </a:solidFill>
                <a:latin typeface="Arial Black"/>
                <a:cs typeface="Arial Black"/>
              </a:rPr>
              <a:t>CHICKPEAS</a:t>
            </a:r>
            <a:endParaRPr sz="1400">
              <a:latin typeface="Arial Black"/>
              <a:cs typeface="Arial Black"/>
            </a:endParaRPr>
          </a:p>
        </p:txBody>
      </p:sp>
      <p:grpSp>
        <p:nvGrpSpPr>
          <p:cNvPr id="189" name="object 189"/>
          <p:cNvGrpSpPr/>
          <p:nvPr/>
        </p:nvGrpSpPr>
        <p:grpSpPr>
          <a:xfrm>
            <a:off x="4558393" y="10097691"/>
            <a:ext cx="1069975" cy="131445"/>
            <a:chOff x="4558393" y="10097691"/>
            <a:chExt cx="1069975" cy="131445"/>
          </a:xfrm>
        </p:grpSpPr>
        <p:sp>
          <p:nvSpPr>
            <p:cNvPr id="190" name="object 190"/>
            <p:cNvSpPr/>
            <p:nvPr/>
          </p:nvSpPr>
          <p:spPr>
            <a:xfrm>
              <a:off x="4559980" y="10099278"/>
              <a:ext cx="116205" cy="128270"/>
            </a:xfrm>
            <a:custGeom>
              <a:avLst/>
              <a:gdLst/>
              <a:ahLst/>
              <a:cxnLst/>
              <a:rect l="l" t="t" r="r" b="b"/>
              <a:pathLst>
                <a:path w="116204" h="128270">
                  <a:moveTo>
                    <a:pt x="66497" y="128016"/>
                  </a:moveTo>
                  <a:lnTo>
                    <a:pt x="81221" y="126667"/>
                  </a:lnTo>
                  <a:lnTo>
                    <a:pt x="94545" y="122686"/>
                  </a:lnTo>
                  <a:lnTo>
                    <a:pt x="106202" y="116169"/>
                  </a:lnTo>
                  <a:lnTo>
                    <a:pt x="115925" y="107213"/>
                  </a:lnTo>
                  <a:lnTo>
                    <a:pt x="100990" y="92989"/>
                  </a:lnTo>
                  <a:lnTo>
                    <a:pt x="93795" y="99495"/>
                  </a:lnTo>
                  <a:lnTo>
                    <a:pt x="85832" y="104101"/>
                  </a:lnTo>
                  <a:lnTo>
                    <a:pt x="77137" y="106841"/>
                  </a:lnTo>
                  <a:lnTo>
                    <a:pt x="67741" y="107746"/>
                  </a:lnTo>
                  <a:lnTo>
                    <a:pt x="49920" y="104514"/>
                  </a:lnTo>
                  <a:lnTo>
                    <a:pt x="35848" y="95483"/>
                  </a:lnTo>
                  <a:lnTo>
                    <a:pt x="26611" y="81648"/>
                  </a:lnTo>
                  <a:lnTo>
                    <a:pt x="23291" y="64008"/>
                  </a:lnTo>
                  <a:lnTo>
                    <a:pt x="26611" y="46374"/>
                  </a:lnTo>
                  <a:lnTo>
                    <a:pt x="35848" y="32543"/>
                  </a:lnTo>
                  <a:lnTo>
                    <a:pt x="49920" y="23513"/>
                  </a:lnTo>
                  <a:lnTo>
                    <a:pt x="67741" y="20281"/>
                  </a:lnTo>
                  <a:lnTo>
                    <a:pt x="77137" y="21184"/>
                  </a:lnTo>
                  <a:lnTo>
                    <a:pt x="85832" y="23902"/>
                  </a:lnTo>
                  <a:lnTo>
                    <a:pt x="93795" y="28452"/>
                  </a:lnTo>
                  <a:lnTo>
                    <a:pt x="100990" y="34848"/>
                  </a:lnTo>
                  <a:lnTo>
                    <a:pt x="115925" y="20815"/>
                  </a:lnTo>
                  <a:lnTo>
                    <a:pt x="106204" y="11856"/>
                  </a:lnTo>
                  <a:lnTo>
                    <a:pt x="94567" y="5335"/>
                  </a:lnTo>
                  <a:lnTo>
                    <a:pt x="81296" y="1350"/>
                  </a:lnTo>
                  <a:lnTo>
                    <a:pt x="66674" y="0"/>
                  </a:lnTo>
                  <a:lnTo>
                    <a:pt x="40130" y="4775"/>
                  </a:lnTo>
                  <a:lnTo>
                    <a:pt x="19002" y="18068"/>
                  </a:lnTo>
                  <a:lnTo>
                    <a:pt x="5042" y="38329"/>
                  </a:lnTo>
                  <a:lnTo>
                    <a:pt x="0" y="64008"/>
                  </a:lnTo>
                  <a:lnTo>
                    <a:pt x="5039" y="89691"/>
                  </a:lnTo>
                  <a:lnTo>
                    <a:pt x="18980" y="109951"/>
                  </a:lnTo>
                  <a:lnTo>
                    <a:pt x="40055" y="123242"/>
                  </a:lnTo>
                  <a:lnTo>
                    <a:pt x="66497" y="128016"/>
                  </a:lnTo>
                  <a:close/>
                </a:path>
              </a:pathLst>
            </a:custGeom>
            <a:ln w="3175">
              <a:solidFill>
                <a:srgbClr val="363C3B"/>
              </a:solidFill>
            </a:ln>
          </p:spPr>
          <p:txBody>
            <a:bodyPr wrap="square" lIns="0" tIns="0" rIns="0" bIns="0" rtlCol="0"/>
            <a:lstStyle/>
            <a:p>
              <a:endParaRPr/>
            </a:p>
          </p:txBody>
        </p:sp>
        <p:sp>
          <p:nvSpPr>
            <p:cNvPr id="191" name="object 191"/>
            <p:cNvSpPr/>
            <p:nvPr/>
          </p:nvSpPr>
          <p:spPr>
            <a:xfrm>
              <a:off x="4698127" y="10101064"/>
              <a:ext cx="111125" cy="124460"/>
            </a:xfrm>
            <a:custGeom>
              <a:avLst/>
              <a:gdLst/>
              <a:ahLst/>
              <a:cxnLst/>
              <a:rect l="l" t="t" r="r" b="b"/>
              <a:pathLst>
                <a:path w="111125" h="124459">
                  <a:moveTo>
                    <a:pt x="87477" y="0"/>
                  </a:moveTo>
                  <a:lnTo>
                    <a:pt x="87477" y="51384"/>
                  </a:lnTo>
                  <a:lnTo>
                    <a:pt x="23113" y="51384"/>
                  </a:lnTo>
                  <a:lnTo>
                    <a:pt x="23113" y="0"/>
                  </a:lnTo>
                  <a:lnTo>
                    <a:pt x="0" y="0"/>
                  </a:lnTo>
                  <a:lnTo>
                    <a:pt x="0" y="124459"/>
                  </a:lnTo>
                  <a:lnTo>
                    <a:pt x="23113" y="124459"/>
                  </a:lnTo>
                  <a:lnTo>
                    <a:pt x="23113" y="71119"/>
                  </a:lnTo>
                  <a:lnTo>
                    <a:pt x="87477" y="71119"/>
                  </a:lnTo>
                  <a:lnTo>
                    <a:pt x="87477" y="124459"/>
                  </a:lnTo>
                  <a:lnTo>
                    <a:pt x="110591" y="124459"/>
                  </a:lnTo>
                  <a:lnTo>
                    <a:pt x="110591" y="0"/>
                  </a:lnTo>
                  <a:lnTo>
                    <a:pt x="87477" y="0"/>
                  </a:lnTo>
                  <a:close/>
                </a:path>
              </a:pathLst>
            </a:custGeom>
            <a:ln w="3175">
              <a:solidFill>
                <a:srgbClr val="363C3B"/>
              </a:solidFill>
            </a:ln>
          </p:spPr>
          <p:txBody>
            <a:bodyPr wrap="square" lIns="0" tIns="0" rIns="0" bIns="0" rtlCol="0"/>
            <a:lstStyle/>
            <a:p>
              <a:endParaRPr/>
            </a:p>
          </p:txBody>
        </p:sp>
        <p:sp>
          <p:nvSpPr>
            <p:cNvPr id="192" name="object 192"/>
            <p:cNvSpPr/>
            <p:nvPr/>
          </p:nvSpPr>
          <p:spPr>
            <a:xfrm>
              <a:off x="4842141" y="10101061"/>
              <a:ext cx="23495" cy="124460"/>
            </a:xfrm>
            <a:custGeom>
              <a:avLst/>
              <a:gdLst/>
              <a:ahLst/>
              <a:cxnLst/>
              <a:rect l="l" t="t" r="r" b="b"/>
              <a:pathLst>
                <a:path w="23495" h="124459">
                  <a:moveTo>
                    <a:pt x="0" y="124460"/>
                  </a:moveTo>
                  <a:lnTo>
                    <a:pt x="23113" y="124460"/>
                  </a:lnTo>
                  <a:lnTo>
                    <a:pt x="23113" y="0"/>
                  </a:lnTo>
                  <a:lnTo>
                    <a:pt x="0" y="0"/>
                  </a:lnTo>
                  <a:lnTo>
                    <a:pt x="0" y="124460"/>
                  </a:lnTo>
                  <a:close/>
                </a:path>
              </a:pathLst>
            </a:custGeom>
            <a:ln w="3175">
              <a:solidFill>
                <a:srgbClr val="363C3B"/>
              </a:solidFill>
            </a:ln>
          </p:spPr>
          <p:txBody>
            <a:bodyPr wrap="square" lIns="0" tIns="0" rIns="0" bIns="0" rtlCol="0"/>
            <a:lstStyle/>
            <a:p>
              <a:endParaRPr/>
            </a:p>
          </p:txBody>
        </p:sp>
        <p:pic>
          <p:nvPicPr>
            <p:cNvPr id="193" name="object 193"/>
            <p:cNvPicPr/>
            <p:nvPr/>
          </p:nvPicPr>
          <p:blipFill>
            <a:blip r:embed="rId147" cstate="print"/>
            <a:stretch>
              <a:fillRect/>
            </a:stretch>
          </p:blipFill>
          <p:spPr>
            <a:xfrm>
              <a:off x="4888380" y="10097691"/>
              <a:ext cx="119100" cy="131190"/>
            </a:xfrm>
            <a:prstGeom prst="rect">
              <a:avLst/>
            </a:prstGeom>
          </p:spPr>
        </p:pic>
        <p:pic>
          <p:nvPicPr>
            <p:cNvPr id="194" name="object 194"/>
            <p:cNvPicPr/>
            <p:nvPr/>
          </p:nvPicPr>
          <p:blipFill>
            <a:blip r:embed="rId148" cstate="print"/>
            <a:stretch>
              <a:fillRect/>
            </a:stretch>
          </p:blipFill>
          <p:spPr>
            <a:xfrm>
              <a:off x="5026534" y="10099474"/>
              <a:ext cx="236978" cy="127637"/>
            </a:xfrm>
            <a:prstGeom prst="rect">
              <a:avLst/>
            </a:prstGeom>
          </p:spPr>
        </p:pic>
        <p:pic>
          <p:nvPicPr>
            <p:cNvPr id="195" name="object 195"/>
            <p:cNvPicPr/>
            <p:nvPr/>
          </p:nvPicPr>
          <p:blipFill>
            <a:blip r:embed="rId149" cstate="print"/>
            <a:stretch>
              <a:fillRect/>
            </a:stretch>
          </p:blipFill>
          <p:spPr>
            <a:xfrm>
              <a:off x="5283457" y="10097691"/>
              <a:ext cx="344366" cy="131190"/>
            </a:xfrm>
            <a:prstGeom prst="rect">
              <a:avLst/>
            </a:prstGeom>
          </p:spPr>
        </p:pic>
      </p:grpSp>
      <p:sp>
        <p:nvSpPr>
          <p:cNvPr id="196" name="object 196"/>
          <p:cNvSpPr txBox="1"/>
          <p:nvPr/>
        </p:nvSpPr>
        <p:spPr>
          <a:xfrm>
            <a:off x="4467646" y="4508065"/>
            <a:ext cx="1225550" cy="238760"/>
          </a:xfrm>
          <a:prstGeom prst="rect">
            <a:avLst/>
          </a:prstGeom>
        </p:spPr>
        <p:txBody>
          <a:bodyPr vert="horz" wrap="square" lIns="0" tIns="12700" rIns="0" bIns="0" rtlCol="0">
            <a:spAutoFit/>
          </a:bodyPr>
          <a:lstStyle/>
          <a:p>
            <a:pPr marL="12700">
              <a:lnSpc>
                <a:spcPct val="100000"/>
              </a:lnSpc>
              <a:spcBef>
                <a:spcPts val="100"/>
              </a:spcBef>
            </a:pPr>
            <a:r>
              <a:rPr sz="1400" spc="-90" dirty="0">
                <a:solidFill>
                  <a:srgbClr val="323A3A"/>
                </a:solidFill>
                <a:latin typeface="Arial Black"/>
                <a:cs typeface="Arial Black"/>
              </a:rPr>
              <a:t>THREE</a:t>
            </a:r>
            <a:r>
              <a:rPr sz="1400" spc="-85" dirty="0">
                <a:solidFill>
                  <a:srgbClr val="323A3A"/>
                </a:solidFill>
                <a:latin typeface="Arial Black"/>
                <a:cs typeface="Arial Black"/>
              </a:rPr>
              <a:t> </a:t>
            </a:r>
            <a:r>
              <a:rPr sz="1400" spc="-25" dirty="0">
                <a:solidFill>
                  <a:srgbClr val="323A3A"/>
                </a:solidFill>
                <a:latin typeface="Arial Black"/>
                <a:cs typeface="Arial Black"/>
              </a:rPr>
              <a:t>BEAN</a:t>
            </a:r>
            <a:endParaRPr sz="1400">
              <a:latin typeface="Arial Black"/>
              <a:cs typeface="Arial Black"/>
            </a:endParaRPr>
          </a:p>
        </p:txBody>
      </p:sp>
      <p:grpSp>
        <p:nvGrpSpPr>
          <p:cNvPr id="197" name="object 197"/>
          <p:cNvGrpSpPr/>
          <p:nvPr/>
        </p:nvGrpSpPr>
        <p:grpSpPr>
          <a:xfrm>
            <a:off x="4479472" y="4572518"/>
            <a:ext cx="1186180" cy="127635"/>
            <a:chOff x="4479472" y="4572518"/>
            <a:chExt cx="1186180" cy="127635"/>
          </a:xfrm>
        </p:grpSpPr>
        <p:sp>
          <p:nvSpPr>
            <p:cNvPr id="198" name="object 198"/>
            <p:cNvSpPr/>
            <p:nvPr/>
          </p:nvSpPr>
          <p:spPr>
            <a:xfrm>
              <a:off x="4481060" y="4574105"/>
              <a:ext cx="106045" cy="124460"/>
            </a:xfrm>
            <a:custGeom>
              <a:avLst/>
              <a:gdLst/>
              <a:ahLst/>
              <a:cxnLst/>
              <a:rect l="l" t="t" r="r" b="b"/>
              <a:pathLst>
                <a:path w="106045" h="124460">
                  <a:moveTo>
                    <a:pt x="41249" y="124460"/>
                  </a:moveTo>
                  <a:lnTo>
                    <a:pt x="64363" y="124460"/>
                  </a:lnTo>
                  <a:lnTo>
                    <a:pt x="64363" y="19558"/>
                  </a:lnTo>
                  <a:lnTo>
                    <a:pt x="105613" y="19558"/>
                  </a:lnTo>
                  <a:lnTo>
                    <a:pt x="105613" y="0"/>
                  </a:lnTo>
                  <a:lnTo>
                    <a:pt x="0" y="0"/>
                  </a:lnTo>
                  <a:lnTo>
                    <a:pt x="0" y="19558"/>
                  </a:lnTo>
                  <a:lnTo>
                    <a:pt x="41249" y="19558"/>
                  </a:lnTo>
                  <a:lnTo>
                    <a:pt x="41249" y="124460"/>
                  </a:lnTo>
                  <a:close/>
                </a:path>
              </a:pathLst>
            </a:custGeom>
            <a:ln w="3175">
              <a:solidFill>
                <a:srgbClr val="363C3B"/>
              </a:solidFill>
            </a:ln>
          </p:spPr>
          <p:txBody>
            <a:bodyPr wrap="square" lIns="0" tIns="0" rIns="0" bIns="0" rtlCol="0"/>
            <a:lstStyle/>
            <a:p>
              <a:endParaRPr/>
            </a:p>
          </p:txBody>
        </p:sp>
        <p:sp>
          <p:nvSpPr>
            <p:cNvPr id="199" name="object 199"/>
            <p:cNvSpPr/>
            <p:nvPr/>
          </p:nvSpPr>
          <p:spPr>
            <a:xfrm>
              <a:off x="4604092" y="4574108"/>
              <a:ext cx="111125" cy="124460"/>
            </a:xfrm>
            <a:custGeom>
              <a:avLst/>
              <a:gdLst/>
              <a:ahLst/>
              <a:cxnLst/>
              <a:rect l="l" t="t" r="r" b="b"/>
              <a:pathLst>
                <a:path w="111125" h="124460">
                  <a:moveTo>
                    <a:pt x="87477" y="0"/>
                  </a:moveTo>
                  <a:lnTo>
                    <a:pt x="87477" y="51384"/>
                  </a:lnTo>
                  <a:lnTo>
                    <a:pt x="23113" y="51384"/>
                  </a:lnTo>
                  <a:lnTo>
                    <a:pt x="23113" y="0"/>
                  </a:lnTo>
                  <a:lnTo>
                    <a:pt x="0" y="0"/>
                  </a:lnTo>
                  <a:lnTo>
                    <a:pt x="0" y="124460"/>
                  </a:lnTo>
                  <a:lnTo>
                    <a:pt x="23113" y="124460"/>
                  </a:lnTo>
                  <a:lnTo>
                    <a:pt x="23113" y="71120"/>
                  </a:lnTo>
                  <a:lnTo>
                    <a:pt x="87477" y="71120"/>
                  </a:lnTo>
                  <a:lnTo>
                    <a:pt x="87477" y="124460"/>
                  </a:lnTo>
                  <a:lnTo>
                    <a:pt x="110591" y="124460"/>
                  </a:lnTo>
                  <a:lnTo>
                    <a:pt x="110591" y="0"/>
                  </a:lnTo>
                  <a:lnTo>
                    <a:pt x="87477" y="0"/>
                  </a:lnTo>
                  <a:close/>
                </a:path>
              </a:pathLst>
            </a:custGeom>
            <a:ln w="3175">
              <a:solidFill>
                <a:srgbClr val="363C3B"/>
              </a:solidFill>
            </a:ln>
          </p:spPr>
          <p:txBody>
            <a:bodyPr wrap="square" lIns="0" tIns="0" rIns="0" bIns="0" rtlCol="0"/>
            <a:lstStyle/>
            <a:p>
              <a:endParaRPr/>
            </a:p>
          </p:txBody>
        </p:sp>
        <p:pic>
          <p:nvPicPr>
            <p:cNvPr id="200" name="object 200"/>
            <p:cNvPicPr/>
            <p:nvPr/>
          </p:nvPicPr>
          <p:blipFill>
            <a:blip r:embed="rId145" cstate="print"/>
            <a:stretch>
              <a:fillRect/>
            </a:stretch>
          </p:blipFill>
          <p:spPr>
            <a:xfrm>
              <a:off x="4746520" y="4572518"/>
              <a:ext cx="109499" cy="127635"/>
            </a:xfrm>
            <a:prstGeom prst="rect">
              <a:avLst/>
            </a:prstGeom>
          </p:spPr>
        </p:pic>
        <p:sp>
          <p:nvSpPr>
            <p:cNvPr id="201" name="object 201"/>
            <p:cNvSpPr/>
            <p:nvPr/>
          </p:nvSpPr>
          <p:spPr>
            <a:xfrm>
              <a:off x="4878081" y="4574114"/>
              <a:ext cx="93345" cy="124460"/>
            </a:xfrm>
            <a:custGeom>
              <a:avLst/>
              <a:gdLst/>
              <a:ahLst/>
              <a:cxnLst/>
              <a:rect l="l" t="t" r="r" b="b"/>
              <a:pathLst>
                <a:path w="93345" h="124460">
                  <a:moveTo>
                    <a:pt x="23113" y="105067"/>
                  </a:moveTo>
                  <a:lnTo>
                    <a:pt x="23113" y="70764"/>
                  </a:lnTo>
                  <a:lnTo>
                    <a:pt x="83210" y="70764"/>
                  </a:lnTo>
                  <a:lnTo>
                    <a:pt x="83210" y="51739"/>
                  </a:lnTo>
                  <a:lnTo>
                    <a:pt x="23113" y="51739"/>
                  </a:lnTo>
                  <a:lnTo>
                    <a:pt x="23113" y="19367"/>
                  </a:lnTo>
                  <a:lnTo>
                    <a:pt x="90855" y="19367"/>
                  </a:lnTo>
                  <a:lnTo>
                    <a:pt x="90855" y="0"/>
                  </a:lnTo>
                  <a:lnTo>
                    <a:pt x="0" y="0"/>
                  </a:lnTo>
                  <a:lnTo>
                    <a:pt x="0" y="124447"/>
                  </a:lnTo>
                  <a:lnTo>
                    <a:pt x="93344" y="124447"/>
                  </a:lnTo>
                  <a:lnTo>
                    <a:pt x="93344" y="105067"/>
                  </a:lnTo>
                  <a:lnTo>
                    <a:pt x="23113" y="105067"/>
                  </a:lnTo>
                  <a:close/>
                </a:path>
              </a:pathLst>
            </a:custGeom>
            <a:ln w="3175">
              <a:solidFill>
                <a:srgbClr val="363C3B"/>
              </a:solidFill>
            </a:ln>
          </p:spPr>
          <p:txBody>
            <a:bodyPr wrap="square" lIns="0" tIns="0" rIns="0" bIns="0" rtlCol="0"/>
            <a:lstStyle/>
            <a:p>
              <a:endParaRPr/>
            </a:p>
          </p:txBody>
        </p:sp>
        <p:sp>
          <p:nvSpPr>
            <p:cNvPr id="202" name="object 202"/>
            <p:cNvSpPr/>
            <p:nvPr/>
          </p:nvSpPr>
          <p:spPr>
            <a:xfrm>
              <a:off x="4997212" y="4574114"/>
              <a:ext cx="93345" cy="124460"/>
            </a:xfrm>
            <a:custGeom>
              <a:avLst/>
              <a:gdLst/>
              <a:ahLst/>
              <a:cxnLst/>
              <a:rect l="l" t="t" r="r" b="b"/>
              <a:pathLst>
                <a:path w="93345" h="124460">
                  <a:moveTo>
                    <a:pt x="23113" y="105067"/>
                  </a:moveTo>
                  <a:lnTo>
                    <a:pt x="23113" y="70764"/>
                  </a:lnTo>
                  <a:lnTo>
                    <a:pt x="83210" y="70764"/>
                  </a:lnTo>
                  <a:lnTo>
                    <a:pt x="83210" y="51739"/>
                  </a:lnTo>
                  <a:lnTo>
                    <a:pt x="23113" y="51739"/>
                  </a:lnTo>
                  <a:lnTo>
                    <a:pt x="23113" y="19367"/>
                  </a:lnTo>
                  <a:lnTo>
                    <a:pt x="90855" y="19367"/>
                  </a:lnTo>
                  <a:lnTo>
                    <a:pt x="90855" y="0"/>
                  </a:lnTo>
                  <a:lnTo>
                    <a:pt x="0" y="0"/>
                  </a:lnTo>
                  <a:lnTo>
                    <a:pt x="0" y="124447"/>
                  </a:lnTo>
                  <a:lnTo>
                    <a:pt x="93344" y="124447"/>
                  </a:lnTo>
                  <a:lnTo>
                    <a:pt x="93344" y="105067"/>
                  </a:lnTo>
                  <a:lnTo>
                    <a:pt x="23113" y="105067"/>
                  </a:lnTo>
                  <a:close/>
                </a:path>
              </a:pathLst>
            </a:custGeom>
            <a:ln w="3175">
              <a:solidFill>
                <a:srgbClr val="363C3B"/>
              </a:solidFill>
            </a:ln>
          </p:spPr>
          <p:txBody>
            <a:bodyPr wrap="square" lIns="0" tIns="0" rIns="0" bIns="0" rtlCol="0"/>
            <a:lstStyle/>
            <a:p>
              <a:endParaRPr/>
            </a:p>
          </p:txBody>
        </p:sp>
        <p:pic>
          <p:nvPicPr>
            <p:cNvPr id="203" name="object 203"/>
            <p:cNvPicPr/>
            <p:nvPr/>
          </p:nvPicPr>
          <p:blipFill>
            <a:blip r:embed="rId138" cstate="print"/>
            <a:stretch>
              <a:fillRect/>
            </a:stretch>
          </p:blipFill>
          <p:spPr>
            <a:xfrm>
              <a:off x="5163813" y="4572521"/>
              <a:ext cx="113766" cy="127635"/>
            </a:xfrm>
            <a:prstGeom prst="rect">
              <a:avLst/>
            </a:prstGeom>
          </p:spPr>
        </p:pic>
        <p:pic>
          <p:nvPicPr>
            <p:cNvPr id="204" name="object 204"/>
            <p:cNvPicPr/>
            <p:nvPr/>
          </p:nvPicPr>
          <p:blipFill>
            <a:blip r:embed="rId141" cstate="print"/>
            <a:stretch>
              <a:fillRect/>
            </a:stretch>
          </p:blipFill>
          <p:spPr>
            <a:xfrm>
              <a:off x="5299121" y="4572518"/>
              <a:ext cx="366055" cy="127637"/>
            </a:xfrm>
            <a:prstGeom prst="rect">
              <a:avLst/>
            </a:prstGeom>
          </p:spPr>
        </p:pic>
      </p:grpSp>
      <p:sp>
        <p:nvSpPr>
          <p:cNvPr id="205" name="object 205"/>
          <p:cNvSpPr txBox="1"/>
          <p:nvPr/>
        </p:nvSpPr>
        <p:spPr>
          <a:xfrm>
            <a:off x="4491024" y="4673165"/>
            <a:ext cx="1228090" cy="238760"/>
          </a:xfrm>
          <a:prstGeom prst="rect">
            <a:avLst/>
          </a:prstGeom>
        </p:spPr>
        <p:txBody>
          <a:bodyPr vert="horz" wrap="square" lIns="0" tIns="12700" rIns="0" bIns="0" rtlCol="0">
            <a:spAutoFit/>
          </a:bodyPr>
          <a:lstStyle/>
          <a:p>
            <a:pPr marL="12700">
              <a:lnSpc>
                <a:spcPct val="100000"/>
              </a:lnSpc>
              <a:spcBef>
                <a:spcPts val="100"/>
              </a:spcBef>
            </a:pPr>
            <a:r>
              <a:rPr sz="1400" spc="-75" dirty="0">
                <a:solidFill>
                  <a:srgbClr val="323A3A"/>
                </a:solidFill>
                <a:latin typeface="Arial Black"/>
                <a:cs typeface="Arial Black"/>
              </a:rPr>
              <a:t>VEGAN</a:t>
            </a:r>
            <a:r>
              <a:rPr sz="1400" spc="-70" dirty="0">
                <a:solidFill>
                  <a:srgbClr val="323A3A"/>
                </a:solidFill>
                <a:latin typeface="Arial Black"/>
                <a:cs typeface="Arial Black"/>
              </a:rPr>
              <a:t> CHILI</a:t>
            </a:r>
            <a:endParaRPr sz="1400">
              <a:latin typeface="Arial Black"/>
              <a:cs typeface="Arial Black"/>
            </a:endParaRPr>
          </a:p>
        </p:txBody>
      </p:sp>
      <p:grpSp>
        <p:nvGrpSpPr>
          <p:cNvPr id="206" name="object 206"/>
          <p:cNvGrpSpPr/>
          <p:nvPr/>
        </p:nvGrpSpPr>
        <p:grpSpPr>
          <a:xfrm>
            <a:off x="4501249" y="4735836"/>
            <a:ext cx="1189990" cy="131445"/>
            <a:chOff x="4501249" y="4735836"/>
            <a:chExt cx="1189990" cy="131445"/>
          </a:xfrm>
        </p:grpSpPr>
        <p:sp>
          <p:nvSpPr>
            <p:cNvPr id="207" name="object 207"/>
            <p:cNvSpPr/>
            <p:nvPr/>
          </p:nvSpPr>
          <p:spPr>
            <a:xfrm>
              <a:off x="4502837" y="4739208"/>
              <a:ext cx="131445" cy="124460"/>
            </a:xfrm>
            <a:custGeom>
              <a:avLst/>
              <a:gdLst/>
              <a:ahLst/>
              <a:cxnLst/>
              <a:rect l="l" t="t" r="r" b="b"/>
              <a:pathLst>
                <a:path w="131445" h="124460">
                  <a:moveTo>
                    <a:pt x="108280" y="0"/>
                  </a:moveTo>
                  <a:lnTo>
                    <a:pt x="66497" y="96012"/>
                  </a:lnTo>
                  <a:lnTo>
                    <a:pt x="25069" y="0"/>
                  </a:lnTo>
                  <a:lnTo>
                    <a:pt x="0" y="0"/>
                  </a:lnTo>
                  <a:lnTo>
                    <a:pt x="54406" y="124460"/>
                  </a:lnTo>
                  <a:lnTo>
                    <a:pt x="77165" y="124460"/>
                  </a:lnTo>
                  <a:lnTo>
                    <a:pt x="131394" y="0"/>
                  </a:lnTo>
                  <a:lnTo>
                    <a:pt x="108280" y="0"/>
                  </a:lnTo>
                  <a:close/>
                </a:path>
              </a:pathLst>
            </a:custGeom>
            <a:ln w="3175">
              <a:solidFill>
                <a:srgbClr val="363C3B"/>
              </a:solidFill>
            </a:ln>
          </p:spPr>
          <p:txBody>
            <a:bodyPr wrap="square" lIns="0" tIns="0" rIns="0" bIns="0" rtlCol="0"/>
            <a:lstStyle/>
            <a:p>
              <a:endParaRPr/>
            </a:p>
          </p:txBody>
        </p:sp>
        <p:sp>
          <p:nvSpPr>
            <p:cNvPr id="208" name="object 208"/>
            <p:cNvSpPr/>
            <p:nvPr/>
          </p:nvSpPr>
          <p:spPr>
            <a:xfrm>
              <a:off x="4647391" y="4739214"/>
              <a:ext cx="93345" cy="124460"/>
            </a:xfrm>
            <a:custGeom>
              <a:avLst/>
              <a:gdLst/>
              <a:ahLst/>
              <a:cxnLst/>
              <a:rect l="l" t="t" r="r" b="b"/>
              <a:pathLst>
                <a:path w="93345" h="124460">
                  <a:moveTo>
                    <a:pt x="23113" y="105067"/>
                  </a:moveTo>
                  <a:lnTo>
                    <a:pt x="23113" y="70764"/>
                  </a:lnTo>
                  <a:lnTo>
                    <a:pt x="83210" y="70764"/>
                  </a:lnTo>
                  <a:lnTo>
                    <a:pt x="83210" y="51739"/>
                  </a:lnTo>
                  <a:lnTo>
                    <a:pt x="23113" y="51739"/>
                  </a:lnTo>
                  <a:lnTo>
                    <a:pt x="23113" y="19367"/>
                  </a:lnTo>
                  <a:lnTo>
                    <a:pt x="90855" y="19367"/>
                  </a:lnTo>
                  <a:lnTo>
                    <a:pt x="90855" y="0"/>
                  </a:lnTo>
                  <a:lnTo>
                    <a:pt x="0" y="0"/>
                  </a:lnTo>
                  <a:lnTo>
                    <a:pt x="0" y="124447"/>
                  </a:lnTo>
                  <a:lnTo>
                    <a:pt x="93344" y="124447"/>
                  </a:lnTo>
                  <a:lnTo>
                    <a:pt x="93344" y="105067"/>
                  </a:lnTo>
                  <a:lnTo>
                    <a:pt x="23113" y="105067"/>
                  </a:lnTo>
                  <a:close/>
                </a:path>
              </a:pathLst>
            </a:custGeom>
            <a:ln w="3175">
              <a:solidFill>
                <a:srgbClr val="363C3B"/>
              </a:solidFill>
            </a:ln>
          </p:spPr>
          <p:txBody>
            <a:bodyPr wrap="square" lIns="0" tIns="0" rIns="0" bIns="0" rtlCol="0"/>
            <a:lstStyle/>
            <a:p>
              <a:endParaRPr/>
            </a:p>
          </p:txBody>
        </p:sp>
        <p:sp>
          <p:nvSpPr>
            <p:cNvPr id="209" name="object 209"/>
            <p:cNvSpPr/>
            <p:nvPr/>
          </p:nvSpPr>
          <p:spPr>
            <a:xfrm>
              <a:off x="4757087" y="4737429"/>
              <a:ext cx="117475" cy="128270"/>
            </a:xfrm>
            <a:custGeom>
              <a:avLst/>
              <a:gdLst/>
              <a:ahLst/>
              <a:cxnLst/>
              <a:rect l="l" t="t" r="r" b="b"/>
              <a:pathLst>
                <a:path w="117475" h="128270">
                  <a:moveTo>
                    <a:pt x="93878" y="101346"/>
                  </a:moveTo>
                  <a:lnTo>
                    <a:pt x="87752" y="104296"/>
                  </a:lnTo>
                  <a:lnTo>
                    <a:pt x="81410" y="106279"/>
                  </a:lnTo>
                  <a:lnTo>
                    <a:pt x="74901" y="107396"/>
                  </a:lnTo>
                  <a:lnTo>
                    <a:pt x="68275" y="107746"/>
                  </a:lnTo>
                  <a:lnTo>
                    <a:pt x="50145" y="104463"/>
                  </a:lnTo>
                  <a:lnTo>
                    <a:pt x="35915" y="95345"/>
                  </a:lnTo>
                  <a:lnTo>
                    <a:pt x="26619" y="81493"/>
                  </a:lnTo>
                  <a:lnTo>
                    <a:pt x="23291" y="64008"/>
                  </a:lnTo>
                  <a:lnTo>
                    <a:pt x="26622" y="46297"/>
                  </a:lnTo>
                  <a:lnTo>
                    <a:pt x="35937" y="32470"/>
                  </a:lnTo>
                  <a:lnTo>
                    <a:pt x="50220" y="23477"/>
                  </a:lnTo>
                  <a:lnTo>
                    <a:pt x="68452" y="20269"/>
                  </a:lnTo>
                  <a:lnTo>
                    <a:pt x="78065" y="21116"/>
                  </a:lnTo>
                  <a:lnTo>
                    <a:pt x="86944" y="23714"/>
                  </a:lnTo>
                  <a:lnTo>
                    <a:pt x="95156" y="28145"/>
                  </a:lnTo>
                  <a:lnTo>
                    <a:pt x="102768" y="34493"/>
                  </a:lnTo>
                  <a:lnTo>
                    <a:pt x="117347" y="20269"/>
                  </a:lnTo>
                  <a:lnTo>
                    <a:pt x="107516" y="11476"/>
                  </a:lnTo>
                  <a:lnTo>
                    <a:pt x="95767" y="5133"/>
                  </a:lnTo>
                  <a:lnTo>
                    <a:pt x="82318" y="1291"/>
                  </a:lnTo>
                  <a:lnTo>
                    <a:pt x="67386" y="0"/>
                  </a:lnTo>
                  <a:lnTo>
                    <a:pt x="40430" y="4775"/>
                  </a:lnTo>
                  <a:lnTo>
                    <a:pt x="19091" y="18068"/>
                  </a:lnTo>
                  <a:lnTo>
                    <a:pt x="5053" y="38329"/>
                  </a:lnTo>
                  <a:lnTo>
                    <a:pt x="0" y="64008"/>
                  </a:lnTo>
                  <a:lnTo>
                    <a:pt x="5047" y="89686"/>
                  </a:lnTo>
                  <a:lnTo>
                    <a:pt x="19046" y="109947"/>
                  </a:lnTo>
                  <a:lnTo>
                    <a:pt x="40280" y="123240"/>
                  </a:lnTo>
                  <a:lnTo>
                    <a:pt x="67030" y="128016"/>
                  </a:lnTo>
                  <a:lnTo>
                    <a:pt x="80243" y="127018"/>
                  </a:lnTo>
                  <a:lnTo>
                    <a:pt x="115747" y="112191"/>
                  </a:lnTo>
                  <a:lnTo>
                    <a:pt x="115747" y="62585"/>
                  </a:lnTo>
                  <a:lnTo>
                    <a:pt x="93878" y="101346"/>
                  </a:lnTo>
                  <a:close/>
                </a:path>
              </a:pathLst>
            </a:custGeom>
            <a:ln w="3175">
              <a:solidFill>
                <a:srgbClr val="363C3B"/>
              </a:solidFill>
            </a:ln>
          </p:spPr>
          <p:txBody>
            <a:bodyPr wrap="square" lIns="0" tIns="0" rIns="0" bIns="0" rtlCol="0"/>
            <a:lstStyle/>
            <a:p>
              <a:endParaRPr/>
            </a:p>
          </p:txBody>
        </p:sp>
        <p:sp>
          <p:nvSpPr>
            <p:cNvPr id="210" name="object 210"/>
            <p:cNvSpPr/>
            <p:nvPr/>
          </p:nvSpPr>
          <p:spPr>
            <a:xfrm>
              <a:off x="4885632" y="4739205"/>
              <a:ext cx="135255" cy="124460"/>
            </a:xfrm>
            <a:custGeom>
              <a:avLst/>
              <a:gdLst/>
              <a:ahLst/>
              <a:cxnLst/>
              <a:rect l="l" t="t" r="r" b="b"/>
              <a:pathLst>
                <a:path w="135254" h="124460">
                  <a:moveTo>
                    <a:pt x="110769" y="124460"/>
                  </a:moveTo>
                  <a:lnTo>
                    <a:pt x="134950" y="124460"/>
                  </a:lnTo>
                  <a:lnTo>
                    <a:pt x="78765" y="0"/>
                  </a:lnTo>
                  <a:lnTo>
                    <a:pt x="56006" y="0"/>
                  </a:lnTo>
                  <a:lnTo>
                    <a:pt x="0" y="124460"/>
                  </a:lnTo>
                  <a:lnTo>
                    <a:pt x="23825" y="124460"/>
                  </a:lnTo>
                  <a:lnTo>
                    <a:pt x="36093" y="95656"/>
                  </a:lnTo>
                  <a:lnTo>
                    <a:pt x="98323" y="95656"/>
                  </a:lnTo>
                  <a:lnTo>
                    <a:pt x="110769" y="124460"/>
                  </a:lnTo>
                  <a:close/>
                </a:path>
                <a:path w="135254" h="124460">
                  <a:moveTo>
                    <a:pt x="43916" y="77520"/>
                  </a:moveTo>
                  <a:lnTo>
                    <a:pt x="67208" y="23114"/>
                  </a:lnTo>
                  <a:lnTo>
                    <a:pt x="90677" y="77520"/>
                  </a:lnTo>
                  <a:lnTo>
                    <a:pt x="43916" y="77520"/>
                  </a:lnTo>
                  <a:close/>
                </a:path>
              </a:pathLst>
            </a:custGeom>
            <a:ln w="3175">
              <a:solidFill>
                <a:srgbClr val="363C3B"/>
              </a:solidFill>
            </a:ln>
          </p:spPr>
          <p:txBody>
            <a:bodyPr wrap="square" lIns="0" tIns="0" rIns="0" bIns="0" rtlCol="0"/>
            <a:lstStyle/>
            <a:p>
              <a:endParaRPr/>
            </a:p>
          </p:txBody>
        </p:sp>
        <p:sp>
          <p:nvSpPr>
            <p:cNvPr id="211" name="object 211"/>
            <p:cNvSpPr/>
            <p:nvPr/>
          </p:nvSpPr>
          <p:spPr>
            <a:xfrm>
              <a:off x="5036409" y="4739208"/>
              <a:ext cx="111125" cy="124460"/>
            </a:xfrm>
            <a:custGeom>
              <a:avLst/>
              <a:gdLst/>
              <a:ahLst/>
              <a:cxnLst/>
              <a:rect l="l" t="t" r="r" b="b"/>
              <a:pathLst>
                <a:path w="111125" h="124460">
                  <a:moveTo>
                    <a:pt x="87655" y="0"/>
                  </a:moveTo>
                  <a:lnTo>
                    <a:pt x="87655" y="84277"/>
                  </a:lnTo>
                  <a:lnTo>
                    <a:pt x="19024" y="0"/>
                  </a:lnTo>
                  <a:lnTo>
                    <a:pt x="0" y="0"/>
                  </a:lnTo>
                  <a:lnTo>
                    <a:pt x="0" y="124460"/>
                  </a:lnTo>
                  <a:lnTo>
                    <a:pt x="22936" y="124460"/>
                  </a:lnTo>
                  <a:lnTo>
                    <a:pt x="22936" y="40182"/>
                  </a:lnTo>
                  <a:lnTo>
                    <a:pt x="91566" y="124460"/>
                  </a:lnTo>
                  <a:lnTo>
                    <a:pt x="110591" y="124460"/>
                  </a:lnTo>
                  <a:lnTo>
                    <a:pt x="110591" y="0"/>
                  </a:lnTo>
                  <a:lnTo>
                    <a:pt x="87655" y="0"/>
                  </a:lnTo>
                  <a:close/>
                </a:path>
              </a:pathLst>
            </a:custGeom>
            <a:ln w="3175">
              <a:solidFill>
                <a:srgbClr val="363C3B"/>
              </a:solidFill>
            </a:ln>
          </p:spPr>
          <p:txBody>
            <a:bodyPr wrap="square" lIns="0" tIns="0" rIns="0" bIns="0" rtlCol="0"/>
            <a:lstStyle/>
            <a:p>
              <a:endParaRPr/>
            </a:p>
          </p:txBody>
        </p:sp>
        <p:sp>
          <p:nvSpPr>
            <p:cNvPr id="212" name="object 212"/>
            <p:cNvSpPr/>
            <p:nvPr/>
          </p:nvSpPr>
          <p:spPr>
            <a:xfrm>
              <a:off x="5220609" y="4737424"/>
              <a:ext cx="116205" cy="128270"/>
            </a:xfrm>
            <a:custGeom>
              <a:avLst/>
              <a:gdLst/>
              <a:ahLst/>
              <a:cxnLst/>
              <a:rect l="l" t="t" r="r" b="b"/>
              <a:pathLst>
                <a:path w="116204" h="128270">
                  <a:moveTo>
                    <a:pt x="66497" y="128015"/>
                  </a:moveTo>
                  <a:lnTo>
                    <a:pt x="81221" y="126667"/>
                  </a:lnTo>
                  <a:lnTo>
                    <a:pt x="94545" y="122686"/>
                  </a:lnTo>
                  <a:lnTo>
                    <a:pt x="106202" y="116169"/>
                  </a:lnTo>
                  <a:lnTo>
                    <a:pt x="115925" y="107213"/>
                  </a:lnTo>
                  <a:lnTo>
                    <a:pt x="100990" y="92989"/>
                  </a:lnTo>
                  <a:lnTo>
                    <a:pt x="93795" y="99495"/>
                  </a:lnTo>
                  <a:lnTo>
                    <a:pt x="85832" y="104101"/>
                  </a:lnTo>
                  <a:lnTo>
                    <a:pt x="77137" y="106841"/>
                  </a:lnTo>
                  <a:lnTo>
                    <a:pt x="67741" y="107746"/>
                  </a:lnTo>
                  <a:lnTo>
                    <a:pt x="49920" y="104514"/>
                  </a:lnTo>
                  <a:lnTo>
                    <a:pt x="35848" y="95483"/>
                  </a:lnTo>
                  <a:lnTo>
                    <a:pt x="26611" y="81648"/>
                  </a:lnTo>
                  <a:lnTo>
                    <a:pt x="23291" y="64007"/>
                  </a:lnTo>
                  <a:lnTo>
                    <a:pt x="26611" y="46374"/>
                  </a:lnTo>
                  <a:lnTo>
                    <a:pt x="35848" y="32543"/>
                  </a:lnTo>
                  <a:lnTo>
                    <a:pt x="49920" y="23513"/>
                  </a:lnTo>
                  <a:lnTo>
                    <a:pt x="67741" y="20281"/>
                  </a:lnTo>
                  <a:lnTo>
                    <a:pt x="77137" y="21184"/>
                  </a:lnTo>
                  <a:lnTo>
                    <a:pt x="85832" y="23902"/>
                  </a:lnTo>
                  <a:lnTo>
                    <a:pt x="93795" y="28452"/>
                  </a:lnTo>
                  <a:lnTo>
                    <a:pt x="100990" y="34848"/>
                  </a:lnTo>
                  <a:lnTo>
                    <a:pt x="115925" y="20815"/>
                  </a:lnTo>
                  <a:lnTo>
                    <a:pt x="106204" y="11856"/>
                  </a:lnTo>
                  <a:lnTo>
                    <a:pt x="94567" y="5335"/>
                  </a:lnTo>
                  <a:lnTo>
                    <a:pt x="81296" y="1350"/>
                  </a:lnTo>
                  <a:lnTo>
                    <a:pt x="66674" y="0"/>
                  </a:lnTo>
                  <a:lnTo>
                    <a:pt x="40130" y="4775"/>
                  </a:lnTo>
                  <a:lnTo>
                    <a:pt x="19002" y="18068"/>
                  </a:lnTo>
                  <a:lnTo>
                    <a:pt x="5042" y="38329"/>
                  </a:lnTo>
                  <a:lnTo>
                    <a:pt x="0" y="64007"/>
                  </a:lnTo>
                  <a:lnTo>
                    <a:pt x="5039" y="89691"/>
                  </a:lnTo>
                  <a:lnTo>
                    <a:pt x="18980" y="109951"/>
                  </a:lnTo>
                  <a:lnTo>
                    <a:pt x="40055" y="123242"/>
                  </a:lnTo>
                  <a:lnTo>
                    <a:pt x="66497" y="128015"/>
                  </a:lnTo>
                  <a:close/>
                </a:path>
              </a:pathLst>
            </a:custGeom>
            <a:ln w="3175">
              <a:solidFill>
                <a:srgbClr val="363C3B"/>
              </a:solidFill>
            </a:ln>
          </p:spPr>
          <p:txBody>
            <a:bodyPr wrap="square" lIns="0" tIns="0" rIns="0" bIns="0" rtlCol="0"/>
            <a:lstStyle/>
            <a:p>
              <a:endParaRPr/>
            </a:p>
          </p:txBody>
        </p:sp>
        <p:sp>
          <p:nvSpPr>
            <p:cNvPr id="213" name="object 213"/>
            <p:cNvSpPr/>
            <p:nvPr/>
          </p:nvSpPr>
          <p:spPr>
            <a:xfrm>
              <a:off x="5358757" y="4739208"/>
              <a:ext cx="111125" cy="124460"/>
            </a:xfrm>
            <a:custGeom>
              <a:avLst/>
              <a:gdLst/>
              <a:ahLst/>
              <a:cxnLst/>
              <a:rect l="l" t="t" r="r" b="b"/>
              <a:pathLst>
                <a:path w="111125" h="124460">
                  <a:moveTo>
                    <a:pt x="87477" y="0"/>
                  </a:moveTo>
                  <a:lnTo>
                    <a:pt x="87477" y="51384"/>
                  </a:lnTo>
                  <a:lnTo>
                    <a:pt x="23113" y="51384"/>
                  </a:lnTo>
                  <a:lnTo>
                    <a:pt x="23113" y="0"/>
                  </a:lnTo>
                  <a:lnTo>
                    <a:pt x="0" y="0"/>
                  </a:lnTo>
                  <a:lnTo>
                    <a:pt x="0" y="124460"/>
                  </a:lnTo>
                  <a:lnTo>
                    <a:pt x="23113" y="124460"/>
                  </a:lnTo>
                  <a:lnTo>
                    <a:pt x="23113" y="71120"/>
                  </a:lnTo>
                  <a:lnTo>
                    <a:pt x="87477" y="71120"/>
                  </a:lnTo>
                  <a:lnTo>
                    <a:pt x="87477" y="124460"/>
                  </a:lnTo>
                  <a:lnTo>
                    <a:pt x="110591" y="124460"/>
                  </a:lnTo>
                  <a:lnTo>
                    <a:pt x="110591" y="0"/>
                  </a:lnTo>
                  <a:lnTo>
                    <a:pt x="87477" y="0"/>
                  </a:lnTo>
                  <a:close/>
                </a:path>
              </a:pathLst>
            </a:custGeom>
            <a:ln w="3175">
              <a:solidFill>
                <a:srgbClr val="363C3B"/>
              </a:solidFill>
            </a:ln>
          </p:spPr>
          <p:txBody>
            <a:bodyPr wrap="square" lIns="0" tIns="0" rIns="0" bIns="0" rtlCol="0"/>
            <a:lstStyle/>
            <a:p>
              <a:endParaRPr/>
            </a:p>
          </p:txBody>
        </p:sp>
        <p:sp>
          <p:nvSpPr>
            <p:cNvPr id="214" name="object 214"/>
            <p:cNvSpPr/>
            <p:nvPr/>
          </p:nvSpPr>
          <p:spPr>
            <a:xfrm>
              <a:off x="5502771" y="4739205"/>
              <a:ext cx="23495" cy="124460"/>
            </a:xfrm>
            <a:custGeom>
              <a:avLst/>
              <a:gdLst/>
              <a:ahLst/>
              <a:cxnLst/>
              <a:rect l="l" t="t" r="r" b="b"/>
              <a:pathLst>
                <a:path w="23495" h="124460">
                  <a:moveTo>
                    <a:pt x="0" y="124460"/>
                  </a:moveTo>
                  <a:lnTo>
                    <a:pt x="23113" y="124460"/>
                  </a:lnTo>
                  <a:lnTo>
                    <a:pt x="23113" y="0"/>
                  </a:lnTo>
                  <a:lnTo>
                    <a:pt x="0" y="0"/>
                  </a:lnTo>
                  <a:lnTo>
                    <a:pt x="0" y="124460"/>
                  </a:lnTo>
                  <a:close/>
                </a:path>
              </a:pathLst>
            </a:custGeom>
            <a:ln w="3175">
              <a:solidFill>
                <a:srgbClr val="363C3B"/>
              </a:solidFill>
            </a:ln>
          </p:spPr>
          <p:txBody>
            <a:bodyPr wrap="square" lIns="0" tIns="0" rIns="0" bIns="0" rtlCol="0"/>
            <a:lstStyle/>
            <a:p>
              <a:endParaRPr/>
            </a:p>
          </p:txBody>
        </p:sp>
        <p:sp>
          <p:nvSpPr>
            <p:cNvPr id="215" name="object 215"/>
            <p:cNvSpPr/>
            <p:nvPr/>
          </p:nvSpPr>
          <p:spPr>
            <a:xfrm>
              <a:off x="5559487" y="4739205"/>
              <a:ext cx="88265" cy="124460"/>
            </a:xfrm>
            <a:custGeom>
              <a:avLst/>
              <a:gdLst/>
              <a:ahLst/>
              <a:cxnLst/>
              <a:rect l="l" t="t" r="r" b="b"/>
              <a:pathLst>
                <a:path w="88264" h="124460">
                  <a:moveTo>
                    <a:pt x="0" y="124460"/>
                  </a:moveTo>
                  <a:lnTo>
                    <a:pt x="88188" y="124460"/>
                  </a:lnTo>
                  <a:lnTo>
                    <a:pt x="88188" y="104902"/>
                  </a:lnTo>
                  <a:lnTo>
                    <a:pt x="23113" y="104902"/>
                  </a:lnTo>
                  <a:lnTo>
                    <a:pt x="23113" y="0"/>
                  </a:lnTo>
                  <a:lnTo>
                    <a:pt x="0" y="0"/>
                  </a:lnTo>
                  <a:lnTo>
                    <a:pt x="0" y="124460"/>
                  </a:lnTo>
                  <a:close/>
                </a:path>
              </a:pathLst>
            </a:custGeom>
            <a:ln w="3175">
              <a:solidFill>
                <a:srgbClr val="363C3B"/>
              </a:solidFill>
            </a:ln>
          </p:spPr>
          <p:txBody>
            <a:bodyPr wrap="square" lIns="0" tIns="0" rIns="0" bIns="0" rtlCol="0"/>
            <a:lstStyle/>
            <a:p>
              <a:endParaRPr/>
            </a:p>
          </p:txBody>
        </p:sp>
        <p:sp>
          <p:nvSpPr>
            <p:cNvPr id="216" name="object 216"/>
            <p:cNvSpPr/>
            <p:nvPr/>
          </p:nvSpPr>
          <p:spPr>
            <a:xfrm>
              <a:off x="5665992" y="4739205"/>
              <a:ext cx="23495" cy="124460"/>
            </a:xfrm>
            <a:custGeom>
              <a:avLst/>
              <a:gdLst/>
              <a:ahLst/>
              <a:cxnLst/>
              <a:rect l="l" t="t" r="r" b="b"/>
              <a:pathLst>
                <a:path w="23495" h="124460">
                  <a:moveTo>
                    <a:pt x="0" y="124460"/>
                  </a:moveTo>
                  <a:lnTo>
                    <a:pt x="23113" y="124460"/>
                  </a:lnTo>
                  <a:lnTo>
                    <a:pt x="23113" y="0"/>
                  </a:lnTo>
                  <a:lnTo>
                    <a:pt x="0" y="0"/>
                  </a:lnTo>
                  <a:lnTo>
                    <a:pt x="0" y="124460"/>
                  </a:lnTo>
                  <a:close/>
                </a:path>
              </a:pathLst>
            </a:custGeom>
            <a:ln w="3175">
              <a:solidFill>
                <a:srgbClr val="363C3B"/>
              </a:solidFill>
            </a:ln>
          </p:spPr>
          <p:txBody>
            <a:bodyPr wrap="square" lIns="0" tIns="0" rIns="0" bIns="0" rtlCol="0"/>
            <a:lstStyle/>
            <a:p>
              <a:endParaRPr/>
            </a:p>
          </p:txBody>
        </p:sp>
      </p:grpSp>
      <p:grpSp>
        <p:nvGrpSpPr>
          <p:cNvPr id="217" name="object 217"/>
          <p:cNvGrpSpPr/>
          <p:nvPr/>
        </p:nvGrpSpPr>
        <p:grpSpPr>
          <a:xfrm>
            <a:off x="6755765" y="1329169"/>
            <a:ext cx="762000" cy="762000"/>
            <a:chOff x="6755765" y="1329169"/>
            <a:chExt cx="762000" cy="762000"/>
          </a:xfrm>
        </p:grpSpPr>
        <p:pic>
          <p:nvPicPr>
            <p:cNvPr id="218" name="object 218"/>
            <p:cNvPicPr/>
            <p:nvPr/>
          </p:nvPicPr>
          <p:blipFill>
            <a:blip r:embed="rId150" cstate="print"/>
            <a:stretch>
              <a:fillRect/>
            </a:stretch>
          </p:blipFill>
          <p:spPr>
            <a:xfrm>
              <a:off x="6755765" y="1329169"/>
              <a:ext cx="572401" cy="758571"/>
            </a:xfrm>
            <a:prstGeom prst="rect">
              <a:avLst/>
            </a:prstGeom>
          </p:spPr>
        </p:pic>
        <p:pic>
          <p:nvPicPr>
            <p:cNvPr id="219" name="object 219"/>
            <p:cNvPicPr/>
            <p:nvPr/>
          </p:nvPicPr>
          <p:blipFill>
            <a:blip r:embed="rId151" cstate="print"/>
            <a:stretch>
              <a:fillRect/>
            </a:stretch>
          </p:blipFill>
          <p:spPr>
            <a:xfrm>
              <a:off x="7423035" y="1685074"/>
              <a:ext cx="94145" cy="275513"/>
            </a:xfrm>
            <a:prstGeom prst="rect">
              <a:avLst/>
            </a:prstGeom>
          </p:spPr>
        </p:pic>
        <p:pic>
          <p:nvPicPr>
            <p:cNvPr id="220" name="object 220"/>
            <p:cNvPicPr/>
            <p:nvPr/>
          </p:nvPicPr>
          <p:blipFill>
            <a:blip r:embed="rId152" cstate="print"/>
            <a:stretch>
              <a:fillRect/>
            </a:stretch>
          </p:blipFill>
          <p:spPr>
            <a:xfrm>
              <a:off x="7089368" y="1380870"/>
              <a:ext cx="427050" cy="709739"/>
            </a:xfrm>
            <a:prstGeom prst="rect">
              <a:avLst/>
            </a:prstGeom>
          </p:spPr>
        </p:pic>
      </p:grpSp>
      <p:sp>
        <p:nvSpPr>
          <p:cNvPr id="221" name="object 221"/>
          <p:cNvSpPr txBox="1"/>
          <p:nvPr/>
        </p:nvSpPr>
        <p:spPr>
          <a:xfrm>
            <a:off x="819881" y="833939"/>
            <a:ext cx="5779770" cy="1274445"/>
          </a:xfrm>
          <a:prstGeom prst="rect">
            <a:avLst/>
          </a:prstGeom>
        </p:spPr>
        <p:txBody>
          <a:bodyPr vert="horz" wrap="square" lIns="0" tIns="15875" rIns="0" bIns="0" rtlCol="0">
            <a:spAutoFit/>
          </a:bodyPr>
          <a:lstStyle/>
          <a:p>
            <a:pPr marL="1630045">
              <a:lnSpc>
                <a:spcPct val="100000"/>
              </a:lnSpc>
              <a:spcBef>
                <a:spcPts val="125"/>
              </a:spcBef>
              <a:tabLst>
                <a:tab pos="4628515" algn="l"/>
              </a:tabLst>
            </a:pPr>
            <a:r>
              <a:rPr sz="1650" spc="-65" dirty="0">
                <a:solidFill>
                  <a:srgbClr val="3E4540"/>
                </a:solidFill>
                <a:latin typeface="Calibri"/>
                <a:cs typeface="Calibri"/>
              </a:rPr>
              <a:t>organic</a:t>
            </a:r>
            <a:r>
              <a:rPr sz="1650" spc="165" dirty="0">
                <a:solidFill>
                  <a:srgbClr val="3E4540"/>
                </a:solidFill>
                <a:latin typeface="Calibri"/>
                <a:cs typeface="Calibri"/>
              </a:rPr>
              <a:t> </a:t>
            </a:r>
            <a:r>
              <a:rPr sz="1650" dirty="0">
                <a:solidFill>
                  <a:srgbClr val="3E4540"/>
                </a:solidFill>
                <a:latin typeface="Myriad Pro"/>
                <a:cs typeface="Myriad Pro"/>
              </a:rPr>
              <a:t>I</a:t>
            </a:r>
            <a:r>
              <a:rPr sz="1650" spc="105" dirty="0">
                <a:solidFill>
                  <a:srgbClr val="3E4540"/>
                </a:solidFill>
                <a:latin typeface="Myriad Pro"/>
                <a:cs typeface="Myriad Pro"/>
              </a:rPr>
              <a:t>  </a:t>
            </a:r>
            <a:r>
              <a:rPr sz="1650" spc="-40" dirty="0">
                <a:solidFill>
                  <a:srgbClr val="3E4540"/>
                </a:solidFill>
                <a:latin typeface="Calibri"/>
                <a:cs typeface="Calibri"/>
              </a:rPr>
              <a:t>plant</a:t>
            </a:r>
            <a:r>
              <a:rPr sz="1650" spc="-50" dirty="0">
                <a:solidFill>
                  <a:srgbClr val="3E4540"/>
                </a:solidFill>
                <a:latin typeface="Calibri"/>
                <a:cs typeface="Calibri"/>
              </a:rPr>
              <a:t> </a:t>
            </a:r>
            <a:r>
              <a:rPr sz="1650" spc="-105" dirty="0">
                <a:solidFill>
                  <a:srgbClr val="3E4540"/>
                </a:solidFill>
                <a:latin typeface="Calibri"/>
                <a:cs typeface="Calibri"/>
              </a:rPr>
              <a:t>based</a:t>
            </a:r>
            <a:r>
              <a:rPr sz="1650" spc="229" dirty="0">
                <a:solidFill>
                  <a:srgbClr val="3E4540"/>
                </a:solidFill>
                <a:latin typeface="Calibri"/>
                <a:cs typeface="Calibri"/>
              </a:rPr>
              <a:t> </a:t>
            </a:r>
            <a:r>
              <a:rPr sz="1650" dirty="0">
                <a:solidFill>
                  <a:srgbClr val="3E4540"/>
                </a:solidFill>
                <a:latin typeface="Myriad Pro"/>
                <a:cs typeface="Myriad Pro"/>
              </a:rPr>
              <a:t>I</a:t>
            </a:r>
            <a:r>
              <a:rPr sz="1650" spc="254" dirty="0">
                <a:solidFill>
                  <a:srgbClr val="3E4540"/>
                </a:solidFill>
                <a:latin typeface="Myriad Pro"/>
                <a:cs typeface="Myriad Pro"/>
              </a:rPr>
              <a:t> </a:t>
            </a:r>
            <a:r>
              <a:rPr sz="1650" spc="-70" dirty="0">
                <a:solidFill>
                  <a:srgbClr val="3E4540"/>
                </a:solidFill>
                <a:latin typeface="Calibri"/>
                <a:cs typeface="Calibri"/>
              </a:rPr>
              <a:t>gluten</a:t>
            </a:r>
            <a:r>
              <a:rPr sz="1650" spc="-45" dirty="0">
                <a:solidFill>
                  <a:srgbClr val="3E4540"/>
                </a:solidFill>
                <a:latin typeface="Calibri"/>
                <a:cs typeface="Calibri"/>
              </a:rPr>
              <a:t> </a:t>
            </a:r>
            <a:r>
              <a:rPr sz="1650" spc="-55" dirty="0">
                <a:solidFill>
                  <a:srgbClr val="3E4540"/>
                </a:solidFill>
                <a:latin typeface="Calibri"/>
                <a:cs typeface="Calibri"/>
              </a:rPr>
              <a:t>free</a:t>
            </a:r>
            <a:r>
              <a:rPr sz="1650" spc="-45" dirty="0">
                <a:solidFill>
                  <a:srgbClr val="3E4540"/>
                </a:solidFill>
                <a:latin typeface="Calibri"/>
                <a:cs typeface="Calibri"/>
              </a:rPr>
              <a:t> </a:t>
            </a:r>
            <a:r>
              <a:rPr sz="1650" spc="-50" dirty="0">
                <a:solidFill>
                  <a:srgbClr val="3E4540"/>
                </a:solidFill>
                <a:latin typeface="Myriad Pro"/>
                <a:cs typeface="Myriad Pro"/>
              </a:rPr>
              <a:t>I</a:t>
            </a:r>
            <a:r>
              <a:rPr sz="1650" dirty="0">
                <a:solidFill>
                  <a:srgbClr val="3E4540"/>
                </a:solidFill>
                <a:latin typeface="Myriad Pro"/>
                <a:cs typeface="Myriad Pro"/>
              </a:rPr>
              <a:t>	</a:t>
            </a:r>
            <a:r>
              <a:rPr sz="2475" spc="-187" baseline="1683" dirty="0">
                <a:solidFill>
                  <a:srgbClr val="3E4540"/>
                </a:solidFill>
                <a:latin typeface="Calibri"/>
                <a:cs typeface="Calibri"/>
              </a:rPr>
              <a:t>ready</a:t>
            </a:r>
            <a:r>
              <a:rPr sz="2475" spc="-30" baseline="1683" dirty="0">
                <a:solidFill>
                  <a:srgbClr val="3E4540"/>
                </a:solidFill>
                <a:latin typeface="Calibri"/>
                <a:cs typeface="Calibri"/>
              </a:rPr>
              <a:t> </a:t>
            </a:r>
            <a:r>
              <a:rPr sz="2475" spc="-135" baseline="1683" dirty="0">
                <a:solidFill>
                  <a:srgbClr val="3E4540"/>
                </a:solidFill>
                <a:latin typeface="Calibri"/>
                <a:cs typeface="Calibri"/>
              </a:rPr>
              <a:t>to</a:t>
            </a:r>
            <a:r>
              <a:rPr sz="2475" spc="-22" baseline="1683" dirty="0">
                <a:solidFill>
                  <a:srgbClr val="3E4540"/>
                </a:solidFill>
                <a:latin typeface="Calibri"/>
                <a:cs typeface="Calibri"/>
              </a:rPr>
              <a:t> </a:t>
            </a:r>
            <a:r>
              <a:rPr sz="2475" spc="-37" baseline="1683" dirty="0">
                <a:solidFill>
                  <a:srgbClr val="3E4540"/>
                </a:solidFill>
                <a:latin typeface="Calibri"/>
                <a:cs typeface="Calibri"/>
              </a:rPr>
              <a:t>eat</a:t>
            </a:r>
            <a:endParaRPr sz="2475" baseline="1683">
              <a:latin typeface="Calibri"/>
              <a:cs typeface="Calibri"/>
            </a:endParaRPr>
          </a:p>
          <a:p>
            <a:pPr>
              <a:lnSpc>
                <a:spcPct val="100000"/>
              </a:lnSpc>
              <a:spcBef>
                <a:spcPts val="45"/>
              </a:spcBef>
            </a:pPr>
            <a:endParaRPr sz="2150">
              <a:latin typeface="Calibri"/>
              <a:cs typeface="Calibri"/>
            </a:endParaRPr>
          </a:p>
          <a:p>
            <a:pPr marL="15875">
              <a:lnSpc>
                <a:spcPct val="100000"/>
              </a:lnSpc>
            </a:pPr>
            <a:r>
              <a:rPr sz="1400" spc="-80" dirty="0">
                <a:solidFill>
                  <a:srgbClr val="3E4540"/>
                </a:solidFill>
                <a:latin typeface="Arial Black"/>
                <a:cs typeface="Arial Black"/>
              </a:rPr>
              <a:t>ORGANIC</a:t>
            </a:r>
            <a:r>
              <a:rPr sz="1400" spc="-60" dirty="0">
                <a:solidFill>
                  <a:srgbClr val="3E4540"/>
                </a:solidFill>
                <a:latin typeface="Arial Black"/>
                <a:cs typeface="Arial Black"/>
              </a:rPr>
              <a:t> </a:t>
            </a:r>
            <a:r>
              <a:rPr sz="1400" spc="-75" dirty="0">
                <a:solidFill>
                  <a:srgbClr val="3E4540"/>
                </a:solidFill>
                <a:latin typeface="Arial Black"/>
                <a:cs typeface="Arial Black"/>
              </a:rPr>
              <a:t>SEASONED</a:t>
            </a:r>
            <a:r>
              <a:rPr sz="1400" spc="-60" dirty="0">
                <a:solidFill>
                  <a:srgbClr val="3E4540"/>
                </a:solidFill>
                <a:latin typeface="Arial Black"/>
                <a:cs typeface="Arial Black"/>
              </a:rPr>
              <a:t> </a:t>
            </a:r>
            <a:r>
              <a:rPr sz="1400" spc="-95" dirty="0">
                <a:solidFill>
                  <a:srgbClr val="3E4540"/>
                </a:solidFill>
                <a:latin typeface="Arial Black"/>
                <a:cs typeface="Arial Black"/>
              </a:rPr>
              <a:t>LEGUMES</a:t>
            </a:r>
            <a:r>
              <a:rPr sz="1400" spc="-60" dirty="0">
                <a:solidFill>
                  <a:srgbClr val="3E4540"/>
                </a:solidFill>
                <a:latin typeface="Arial Black"/>
                <a:cs typeface="Arial Black"/>
              </a:rPr>
              <a:t> </a:t>
            </a:r>
            <a:r>
              <a:rPr sz="1400" spc="-50" dirty="0">
                <a:solidFill>
                  <a:srgbClr val="3E4540"/>
                </a:solidFill>
                <a:latin typeface="Arial Black"/>
                <a:cs typeface="Arial Black"/>
              </a:rPr>
              <a:t>WITH</a:t>
            </a:r>
            <a:r>
              <a:rPr sz="1400" spc="-55" dirty="0">
                <a:solidFill>
                  <a:srgbClr val="3E4540"/>
                </a:solidFill>
                <a:latin typeface="Arial Black"/>
                <a:cs typeface="Arial Black"/>
              </a:rPr>
              <a:t> </a:t>
            </a:r>
            <a:r>
              <a:rPr sz="1400" spc="-135" dirty="0">
                <a:solidFill>
                  <a:srgbClr val="3E4540"/>
                </a:solidFill>
                <a:latin typeface="Arial Black"/>
                <a:cs typeface="Arial Black"/>
              </a:rPr>
              <a:t>SPECIALTY</a:t>
            </a:r>
            <a:r>
              <a:rPr sz="1400" spc="-60" dirty="0">
                <a:solidFill>
                  <a:srgbClr val="3E4540"/>
                </a:solidFill>
                <a:latin typeface="Arial Black"/>
                <a:cs typeface="Arial Black"/>
              </a:rPr>
              <a:t> </a:t>
            </a:r>
            <a:r>
              <a:rPr sz="1400" spc="-70" dirty="0">
                <a:solidFill>
                  <a:srgbClr val="3E4540"/>
                </a:solidFill>
                <a:latin typeface="Arial Black"/>
                <a:cs typeface="Arial Black"/>
              </a:rPr>
              <a:t>INGREDIENTS</a:t>
            </a:r>
            <a:endParaRPr sz="1400">
              <a:latin typeface="Arial Black"/>
              <a:cs typeface="Arial Black"/>
            </a:endParaRPr>
          </a:p>
          <a:p>
            <a:pPr marL="12700" marR="418465">
              <a:lnSpc>
                <a:spcPct val="100000"/>
              </a:lnSpc>
              <a:spcBef>
                <a:spcPts val="595"/>
              </a:spcBef>
            </a:pPr>
            <a:r>
              <a:rPr sz="1200" dirty="0">
                <a:solidFill>
                  <a:srgbClr val="3E4540"/>
                </a:solidFill>
                <a:latin typeface="Verdana"/>
                <a:cs typeface="Verdana"/>
              </a:rPr>
              <a:t>The</a:t>
            </a:r>
            <a:r>
              <a:rPr sz="1200" spc="-20" dirty="0">
                <a:solidFill>
                  <a:srgbClr val="3E4540"/>
                </a:solidFill>
                <a:latin typeface="Verdana"/>
                <a:cs typeface="Verdana"/>
              </a:rPr>
              <a:t> </a:t>
            </a:r>
            <a:r>
              <a:rPr sz="1200" dirty="0">
                <a:solidFill>
                  <a:srgbClr val="3E4540"/>
                </a:solidFill>
                <a:latin typeface="Verdana"/>
                <a:cs typeface="Verdana"/>
              </a:rPr>
              <a:t>first</a:t>
            </a:r>
            <a:r>
              <a:rPr sz="1200" spc="-25" dirty="0">
                <a:solidFill>
                  <a:srgbClr val="3E4540"/>
                </a:solidFill>
                <a:latin typeface="Verdana"/>
                <a:cs typeface="Verdana"/>
              </a:rPr>
              <a:t> </a:t>
            </a:r>
            <a:r>
              <a:rPr sz="1200" dirty="0">
                <a:solidFill>
                  <a:srgbClr val="3E4540"/>
                </a:solidFill>
                <a:latin typeface="Verdana"/>
                <a:cs typeface="Verdana"/>
              </a:rPr>
              <a:t>and</a:t>
            </a:r>
            <a:r>
              <a:rPr sz="1200" spc="-15" dirty="0">
                <a:solidFill>
                  <a:srgbClr val="3E4540"/>
                </a:solidFill>
                <a:latin typeface="Verdana"/>
                <a:cs typeface="Verdana"/>
              </a:rPr>
              <a:t> </a:t>
            </a:r>
            <a:r>
              <a:rPr sz="1200" dirty="0">
                <a:solidFill>
                  <a:srgbClr val="3E4540"/>
                </a:solidFill>
                <a:latin typeface="Verdana"/>
                <a:cs typeface="Verdana"/>
              </a:rPr>
              <a:t>only</a:t>
            </a:r>
            <a:r>
              <a:rPr sz="1200" spc="-20" dirty="0">
                <a:solidFill>
                  <a:srgbClr val="3E4540"/>
                </a:solidFill>
                <a:latin typeface="Verdana"/>
                <a:cs typeface="Verdana"/>
              </a:rPr>
              <a:t> </a:t>
            </a:r>
            <a:r>
              <a:rPr sz="1200" dirty="0">
                <a:solidFill>
                  <a:srgbClr val="3E4540"/>
                </a:solidFill>
                <a:latin typeface="Verdana"/>
                <a:cs typeface="Verdana"/>
              </a:rPr>
              <a:t>line</a:t>
            </a:r>
            <a:r>
              <a:rPr sz="1200" spc="-20" dirty="0">
                <a:solidFill>
                  <a:srgbClr val="3E4540"/>
                </a:solidFill>
                <a:latin typeface="Verdana"/>
                <a:cs typeface="Verdana"/>
              </a:rPr>
              <a:t> </a:t>
            </a:r>
            <a:r>
              <a:rPr sz="1200" dirty="0">
                <a:solidFill>
                  <a:srgbClr val="3E4540"/>
                </a:solidFill>
                <a:latin typeface="Verdana"/>
                <a:cs typeface="Verdana"/>
              </a:rPr>
              <a:t>of</a:t>
            </a:r>
            <a:r>
              <a:rPr sz="1200" spc="-15" dirty="0">
                <a:solidFill>
                  <a:srgbClr val="3E4540"/>
                </a:solidFill>
                <a:latin typeface="Verdana"/>
                <a:cs typeface="Verdana"/>
              </a:rPr>
              <a:t> </a:t>
            </a:r>
            <a:r>
              <a:rPr sz="1200" dirty="0">
                <a:solidFill>
                  <a:srgbClr val="3E4540"/>
                </a:solidFill>
                <a:latin typeface="Verdana"/>
                <a:cs typeface="Verdana"/>
              </a:rPr>
              <a:t>organic</a:t>
            </a:r>
            <a:r>
              <a:rPr sz="1200" spc="-20" dirty="0">
                <a:solidFill>
                  <a:srgbClr val="3E4540"/>
                </a:solidFill>
                <a:latin typeface="Verdana"/>
                <a:cs typeface="Verdana"/>
              </a:rPr>
              <a:t> </a:t>
            </a:r>
            <a:r>
              <a:rPr sz="1200" dirty="0">
                <a:solidFill>
                  <a:srgbClr val="3E4540"/>
                </a:solidFill>
                <a:latin typeface="Verdana"/>
                <a:cs typeface="Verdana"/>
              </a:rPr>
              <a:t>seasoned</a:t>
            </a:r>
            <a:r>
              <a:rPr sz="1200" spc="-15" dirty="0">
                <a:solidFill>
                  <a:srgbClr val="3E4540"/>
                </a:solidFill>
                <a:latin typeface="Verdana"/>
                <a:cs typeface="Verdana"/>
              </a:rPr>
              <a:t> </a:t>
            </a:r>
            <a:r>
              <a:rPr sz="1200" dirty="0">
                <a:solidFill>
                  <a:srgbClr val="3E4540"/>
                </a:solidFill>
                <a:latin typeface="Verdana"/>
                <a:cs typeface="Verdana"/>
              </a:rPr>
              <a:t>legumes</a:t>
            </a:r>
            <a:r>
              <a:rPr sz="1200" spc="-20" dirty="0">
                <a:solidFill>
                  <a:srgbClr val="3E4540"/>
                </a:solidFill>
                <a:latin typeface="Verdana"/>
                <a:cs typeface="Verdana"/>
              </a:rPr>
              <a:t> </a:t>
            </a:r>
            <a:r>
              <a:rPr sz="1200" dirty="0">
                <a:solidFill>
                  <a:srgbClr val="3E4540"/>
                </a:solidFill>
                <a:latin typeface="Verdana"/>
                <a:cs typeface="Verdana"/>
              </a:rPr>
              <a:t>in</a:t>
            </a:r>
            <a:r>
              <a:rPr sz="1200" spc="-15" dirty="0">
                <a:solidFill>
                  <a:srgbClr val="3E4540"/>
                </a:solidFill>
                <a:latin typeface="Verdana"/>
                <a:cs typeface="Verdana"/>
              </a:rPr>
              <a:t> </a:t>
            </a:r>
            <a:r>
              <a:rPr sz="1200" spc="-10" dirty="0">
                <a:solidFill>
                  <a:srgbClr val="3E4540"/>
                </a:solidFill>
                <a:latin typeface="Verdana"/>
                <a:cs typeface="Verdana"/>
              </a:rPr>
              <a:t>a</a:t>
            </a:r>
            <a:r>
              <a:rPr sz="1200" spc="-20" dirty="0">
                <a:solidFill>
                  <a:srgbClr val="3E4540"/>
                </a:solidFill>
                <a:latin typeface="Verdana"/>
                <a:cs typeface="Verdana"/>
              </a:rPr>
              <a:t> </a:t>
            </a:r>
            <a:r>
              <a:rPr sz="1200" spc="-25" dirty="0">
                <a:solidFill>
                  <a:srgbClr val="3E4540"/>
                </a:solidFill>
                <a:latin typeface="Verdana"/>
                <a:cs typeface="Verdana"/>
              </a:rPr>
              <a:t>variety</a:t>
            </a:r>
            <a:r>
              <a:rPr sz="1200" spc="-20" dirty="0">
                <a:solidFill>
                  <a:srgbClr val="3E4540"/>
                </a:solidFill>
                <a:latin typeface="Verdana"/>
                <a:cs typeface="Verdana"/>
              </a:rPr>
              <a:t> </a:t>
            </a:r>
            <a:r>
              <a:rPr sz="1200" spc="-25" dirty="0">
                <a:solidFill>
                  <a:srgbClr val="3E4540"/>
                </a:solidFill>
                <a:latin typeface="Verdana"/>
                <a:cs typeface="Verdana"/>
              </a:rPr>
              <a:t>of </a:t>
            </a:r>
            <a:r>
              <a:rPr sz="1200" dirty="0">
                <a:solidFill>
                  <a:srgbClr val="3E4540"/>
                </a:solidFill>
                <a:latin typeface="Verdana"/>
                <a:cs typeface="Verdana"/>
              </a:rPr>
              <a:t>unique</a:t>
            </a:r>
            <a:r>
              <a:rPr sz="1200" spc="90" dirty="0">
                <a:solidFill>
                  <a:srgbClr val="3E4540"/>
                </a:solidFill>
                <a:latin typeface="Verdana"/>
                <a:cs typeface="Verdana"/>
              </a:rPr>
              <a:t> </a:t>
            </a:r>
            <a:r>
              <a:rPr sz="1200" spc="-40" dirty="0">
                <a:solidFill>
                  <a:srgbClr val="3E4540"/>
                </a:solidFill>
                <a:latin typeface="Verdana"/>
                <a:cs typeface="Verdana"/>
              </a:rPr>
              <a:t>flavors.</a:t>
            </a:r>
            <a:r>
              <a:rPr sz="1200" spc="95" dirty="0">
                <a:solidFill>
                  <a:srgbClr val="3E4540"/>
                </a:solidFill>
                <a:latin typeface="Verdana"/>
                <a:cs typeface="Verdana"/>
              </a:rPr>
              <a:t> </a:t>
            </a:r>
            <a:r>
              <a:rPr sz="1200" dirty="0">
                <a:solidFill>
                  <a:srgbClr val="3E4540"/>
                </a:solidFill>
                <a:latin typeface="Verdana"/>
                <a:cs typeface="Verdana"/>
              </a:rPr>
              <a:t>Reimagining</a:t>
            </a:r>
            <a:r>
              <a:rPr sz="1200" spc="90" dirty="0">
                <a:solidFill>
                  <a:srgbClr val="3E4540"/>
                </a:solidFill>
                <a:latin typeface="Verdana"/>
                <a:cs typeface="Verdana"/>
              </a:rPr>
              <a:t> </a:t>
            </a:r>
            <a:r>
              <a:rPr sz="1200" dirty="0">
                <a:solidFill>
                  <a:srgbClr val="3E4540"/>
                </a:solidFill>
                <a:latin typeface="Verdana"/>
                <a:cs typeface="Verdana"/>
              </a:rPr>
              <a:t>what</a:t>
            </a:r>
            <a:r>
              <a:rPr sz="1200" spc="95" dirty="0">
                <a:solidFill>
                  <a:srgbClr val="3E4540"/>
                </a:solidFill>
                <a:latin typeface="Verdana"/>
                <a:cs typeface="Verdana"/>
              </a:rPr>
              <a:t> </a:t>
            </a:r>
            <a:r>
              <a:rPr sz="1200" dirty="0">
                <a:solidFill>
                  <a:srgbClr val="3E4540"/>
                </a:solidFill>
                <a:latin typeface="Verdana"/>
                <a:cs typeface="Verdana"/>
              </a:rPr>
              <a:t>bean-centric</a:t>
            </a:r>
            <a:r>
              <a:rPr sz="1200" spc="90" dirty="0">
                <a:solidFill>
                  <a:srgbClr val="3E4540"/>
                </a:solidFill>
                <a:latin typeface="Verdana"/>
                <a:cs typeface="Verdana"/>
              </a:rPr>
              <a:t> </a:t>
            </a:r>
            <a:r>
              <a:rPr sz="1200" dirty="0">
                <a:solidFill>
                  <a:srgbClr val="3E4540"/>
                </a:solidFill>
                <a:latin typeface="Verdana"/>
                <a:cs typeface="Verdana"/>
              </a:rPr>
              <a:t>cooking</a:t>
            </a:r>
            <a:r>
              <a:rPr sz="1200" spc="95" dirty="0">
                <a:solidFill>
                  <a:srgbClr val="3E4540"/>
                </a:solidFill>
                <a:latin typeface="Verdana"/>
                <a:cs typeface="Verdana"/>
              </a:rPr>
              <a:t> </a:t>
            </a:r>
            <a:r>
              <a:rPr sz="1200" dirty="0">
                <a:solidFill>
                  <a:srgbClr val="3E4540"/>
                </a:solidFill>
                <a:latin typeface="Verdana"/>
                <a:cs typeface="Verdana"/>
              </a:rPr>
              <a:t>can</a:t>
            </a:r>
            <a:r>
              <a:rPr sz="1200" spc="90" dirty="0">
                <a:solidFill>
                  <a:srgbClr val="3E4540"/>
                </a:solidFill>
                <a:latin typeface="Verdana"/>
                <a:cs typeface="Verdana"/>
              </a:rPr>
              <a:t> </a:t>
            </a:r>
            <a:r>
              <a:rPr sz="1200" dirty="0">
                <a:solidFill>
                  <a:srgbClr val="3E4540"/>
                </a:solidFill>
                <a:latin typeface="Verdana"/>
                <a:cs typeface="Verdana"/>
              </a:rPr>
              <a:t>look</a:t>
            </a:r>
            <a:r>
              <a:rPr sz="1200" spc="95" dirty="0">
                <a:solidFill>
                  <a:srgbClr val="3E4540"/>
                </a:solidFill>
                <a:latin typeface="Verdana"/>
                <a:cs typeface="Verdana"/>
              </a:rPr>
              <a:t> </a:t>
            </a:r>
            <a:r>
              <a:rPr sz="1200" spc="-10" dirty="0">
                <a:solidFill>
                  <a:srgbClr val="3E4540"/>
                </a:solidFill>
                <a:latin typeface="Verdana"/>
                <a:cs typeface="Verdana"/>
              </a:rPr>
              <a:t>like.</a:t>
            </a:r>
            <a:endParaRPr sz="1200">
              <a:latin typeface="Verdana"/>
              <a:cs typeface="Verdana"/>
            </a:endParaRPr>
          </a:p>
        </p:txBody>
      </p:sp>
      <p:pic>
        <p:nvPicPr>
          <p:cNvPr id="222" name="object 222"/>
          <p:cNvPicPr/>
          <p:nvPr/>
        </p:nvPicPr>
        <p:blipFill>
          <a:blip r:embed="rId153" cstate="print"/>
          <a:stretch>
            <a:fillRect/>
          </a:stretch>
        </p:blipFill>
        <p:spPr>
          <a:xfrm>
            <a:off x="2389414" y="2424677"/>
            <a:ext cx="1451165" cy="479780"/>
          </a:xfrm>
          <a:prstGeom prst="rect">
            <a:avLst/>
          </a:prstGeom>
        </p:spPr>
      </p:pic>
      <p:sp>
        <p:nvSpPr>
          <p:cNvPr id="223" name="object 223"/>
          <p:cNvSpPr txBox="1"/>
          <p:nvPr/>
        </p:nvSpPr>
        <p:spPr>
          <a:xfrm>
            <a:off x="2376065" y="2387352"/>
            <a:ext cx="1481455" cy="528320"/>
          </a:xfrm>
          <a:prstGeom prst="rect">
            <a:avLst/>
          </a:prstGeom>
        </p:spPr>
        <p:txBody>
          <a:bodyPr vert="horz" wrap="square" lIns="0" tIns="7620" rIns="0" bIns="0" rtlCol="0">
            <a:spAutoFit/>
          </a:bodyPr>
          <a:lstStyle/>
          <a:p>
            <a:pPr marL="12700" marR="5080">
              <a:lnSpc>
                <a:spcPct val="104200"/>
              </a:lnSpc>
              <a:spcBef>
                <a:spcPts val="60"/>
              </a:spcBef>
            </a:pPr>
            <a:r>
              <a:rPr sz="800" spc="-10" dirty="0">
                <a:solidFill>
                  <a:srgbClr val="2D2C27"/>
                </a:solidFill>
                <a:latin typeface="Verdana"/>
                <a:cs typeface="Verdana"/>
              </a:rPr>
              <a:t>Ingredients:</a:t>
            </a:r>
            <a:r>
              <a:rPr sz="800" spc="95" dirty="0">
                <a:solidFill>
                  <a:srgbClr val="2D2C27"/>
                </a:solidFill>
                <a:latin typeface="Verdana"/>
                <a:cs typeface="Verdana"/>
              </a:rPr>
              <a:t> </a:t>
            </a:r>
            <a:r>
              <a:rPr sz="800" spc="-25" dirty="0">
                <a:solidFill>
                  <a:srgbClr val="2D2C27"/>
                </a:solidFill>
                <a:latin typeface="Verdana"/>
                <a:cs typeface="Verdana"/>
              </a:rPr>
              <a:t>Water,</a:t>
            </a:r>
            <a:r>
              <a:rPr sz="800" spc="-75" dirty="0">
                <a:solidFill>
                  <a:srgbClr val="2D2C27"/>
                </a:solidFill>
                <a:latin typeface="Verdana"/>
                <a:cs typeface="Verdana"/>
              </a:rPr>
              <a:t> </a:t>
            </a:r>
            <a:r>
              <a:rPr sz="800" spc="-20" dirty="0">
                <a:solidFill>
                  <a:srgbClr val="2D2C27"/>
                </a:solidFill>
                <a:latin typeface="Verdana"/>
                <a:cs typeface="Verdana"/>
              </a:rPr>
              <a:t>Black </a:t>
            </a:r>
            <a:r>
              <a:rPr sz="800" spc="-55" dirty="0">
                <a:solidFill>
                  <a:srgbClr val="2D2C27"/>
                </a:solidFill>
                <a:latin typeface="Verdana"/>
                <a:cs typeface="Verdana"/>
              </a:rPr>
              <a:t>Beans*,</a:t>
            </a:r>
            <a:r>
              <a:rPr sz="800" spc="-30" dirty="0">
                <a:solidFill>
                  <a:srgbClr val="2D2C27"/>
                </a:solidFill>
                <a:latin typeface="Verdana"/>
                <a:cs typeface="Verdana"/>
              </a:rPr>
              <a:t> </a:t>
            </a:r>
            <a:r>
              <a:rPr sz="800" spc="-45" dirty="0">
                <a:solidFill>
                  <a:srgbClr val="2D2C27"/>
                </a:solidFill>
                <a:latin typeface="Verdana"/>
                <a:cs typeface="Verdana"/>
              </a:rPr>
              <a:t>Onion*,</a:t>
            </a:r>
            <a:r>
              <a:rPr sz="800" spc="-30" dirty="0">
                <a:solidFill>
                  <a:srgbClr val="2D2C27"/>
                </a:solidFill>
                <a:latin typeface="Verdana"/>
                <a:cs typeface="Verdana"/>
              </a:rPr>
              <a:t> </a:t>
            </a:r>
            <a:r>
              <a:rPr sz="800" dirty="0">
                <a:solidFill>
                  <a:srgbClr val="2D2C27"/>
                </a:solidFill>
                <a:latin typeface="Verdana"/>
                <a:cs typeface="Verdana"/>
              </a:rPr>
              <a:t>Avocado</a:t>
            </a:r>
            <a:r>
              <a:rPr sz="800" spc="-30" dirty="0">
                <a:solidFill>
                  <a:srgbClr val="2D2C27"/>
                </a:solidFill>
                <a:latin typeface="Verdana"/>
                <a:cs typeface="Verdana"/>
              </a:rPr>
              <a:t> </a:t>
            </a:r>
            <a:r>
              <a:rPr sz="800" spc="-60" dirty="0">
                <a:solidFill>
                  <a:srgbClr val="2D2C27"/>
                </a:solidFill>
                <a:latin typeface="Verdana"/>
                <a:cs typeface="Verdana"/>
              </a:rPr>
              <a:t>Oil*, </a:t>
            </a:r>
            <a:r>
              <a:rPr sz="800" spc="-35" dirty="0">
                <a:solidFill>
                  <a:srgbClr val="2D2C27"/>
                </a:solidFill>
                <a:latin typeface="Verdana"/>
                <a:cs typeface="Verdana"/>
              </a:rPr>
              <a:t>Sea </a:t>
            </a:r>
            <a:r>
              <a:rPr sz="800" spc="-45" dirty="0">
                <a:solidFill>
                  <a:srgbClr val="2D2C27"/>
                </a:solidFill>
                <a:latin typeface="Verdana"/>
                <a:cs typeface="Verdana"/>
              </a:rPr>
              <a:t>Salt,</a:t>
            </a:r>
            <a:r>
              <a:rPr sz="800" spc="-35" dirty="0">
                <a:solidFill>
                  <a:srgbClr val="2D2C27"/>
                </a:solidFill>
                <a:latin typeface="Verdana"/>
                <a:cs typeface="Verdana"/>
              </a:rPr>
              <a:t> </a:t>
            </a:r>
            <a:r>
              <a:rPr sz="800" spc="-55" dirty="0">
                <a:solidFill>
                  <a:srgbClr val="2D2C27"/>
                </a:solidFill>
                <a:latin typeface="Verdana"/>
                <a:cs typeface="Verdana"/>
              </a:rPr>
              <a:t>Garlic*,</a:t>
            </a:r>
            <a:r>
              <a:rPr sz="800" spc="-35" dirty="0">
                <a:solidFill>
                  <a:srgbClr val="2D2C27"/>
                </a:solidFill>
                <a:latin typeface="Verdana"/>
                <a:cs typeface="Verdana"/>
              </a:rPr>
              <a:t> </a:t>
            </a:r>
            <a:r>
              <a:rPr sz="800" spc="-10" dirty="0">
                <a:solidFill>
                  <a:srgbClr val="2D2C27"/>
                </a:solidFill>
                <a:latin typeface="Verdana"/>
                <a:cs typeface="Verdana"/>
              </a:rPr>
              <a:t>Cilantro*.</a:t>
            </a:r>
            <a:endParaRPr sz="800">
              <a:latin typeface="Verdana"/>
              <a:cs typeface="Verdana"/>
            </a:endParaRPr>
          </a:p>
          <a:p>
            <a:pPr marL="12700">
              <a:lnSpc>
                <a:spcPct val="100000"/>
              </a:lnSpc>
              <a:spcBef>
                <a:spcPts val="40"/>
              </a:spcBef>
            </a:pPr>
            <a:r>
              <a:rPr sz="800" spc="-210" dirty="0">
                <a:solidFill>
                  <a:srgbClr val="2D2C27"/>
                </a:solidFill>
                <a:latin typeface="Verdana"/>
                <a:cs typeface="Verdana"/>
              </a:rPr>
              <a:t>*</a:t>
            </a:r>
            <a:r>
              <a:rPr sz="800" spc="-70" dirty="0">
                <a:solidFill>
                  <a:srgbClr val="2D2C27"/>
                </a:solidFill>
                <a:latin typeface="Verdana"/>
                <a:cs typeface="Verdana"/>
              </a:rPr>
              <a:t> </a:t>
            </a:r>
            <a:r>
              <a:rPr sz="800" spc="-10" dirty="0">
                <a:solidFill>
                  <a:srgbClr val="2D2C27"/>
                </a:solidFill>
                <a:latin typeface="Verdana"/>
                <a:cs typeface="Verdana"/>
              </a:rPr>
              <a:t>Organic</a:t>
            </a:r>
            <a:endParaRPr sz="800">
              <a:latin typeface="Verdana"/>
              <a:cs typeface="Verdana"/>
            </a:endParaRPr>
          </a:p>
        </p:txBody>
      </p:sp>
      <p:pic>
        <p:nvPicPr>
          <p:cNvPr id="224" name="object 224"/>
          <p:cNvPicPr/>
          <p:nvPr/>
        </p:nvPicPr>
        <p:blipFill>
          <a:blip r:embed="rId154" cstate="print"/>
          <a:stretch>
            <a:fillRect/>
          </a:stretch>
        </p:blipFill>
        <p:spPr>
          <a:xfrm>
            <a:off x="6013702" y="7822177"/>
            <a:ext cx="1787742" cy="606780"/>
          </a:xfrm>
          <a:prstGeom prst="rect">
            <a:avLst/>
          </a:prstGeom>
        </p:spPr>
      </p:pic>
      <p:sp>
        <p:nvSpPr>
          <p:cNvPr id="225" name="object 225"/>
          <p:cNvSpPr txBox="1"/>
          <p:nvPr/>
        </p:nvSpPr>
        <p:spPr>
          <a:xfrm>
            <a:off x="6000352" y="7784851"/>
            <a:ext cx="1821814" cy="655320"/>
          </a:xfrm>
          <a:prstGeom prst="rect">
            <a:avLst/>
          </a:prstGeom>
        </p:spPr>
        <p:txBody>
          <a:bodyPr vert="horz" wrap="square" lIns="0" tIns="7620" rIns="0" bIns="0" rtlCol="0">
            <a:spAutoFit/>
          </a:bodyPr>
          <a:lstStyle/>
          <a:p>
            <a:pPr marL="12700" marR="5080">
              <a:lnSpc>
                <a:spcPct val="104200"/>
              </a:lnSpc>
              <a:spcBef>
                <a:spcPts val="60"/>
              </a:spcBef>
            </a:pPr>
            <a:r>
              <a:rPr sz="800" spc="-10" dirty="0">
                <a:solidFill>
                  <a:srgbClr val="2D2C27"/>
                </a:solidFill>
                <a:latin typeface="Verdana"/>
                <a:cs typeface="Verdana"/>
              </a:rPr>
              <a:t>Ingredients:</a:t>
            </a:r>
            <a:r>
              <a:rPr sz="800" spc="95" dirty="0">
                <a:solidFill>
                  <a:srgbClr val="2D2C27"/>
                </a:solidFill>
                <a:latin typeface="Verdana"/>
                <a:cs typeface="Verdana"/>
              </a:rPr>
              <a:t> </a:t>
            </a:r>
            <a:r>
              <a:rPr sz="800" spc="-25" dirty="0">
                <a:solidFill>
                  <a:srgbClr val="2D2C27"/>
                </a:solidFill>
                <a:latin typeface="Verdana"/>
                <a:cs typeface="Verdana"/>
              </a:rPr>
              <a:t>Water,</a:t>
            </a:r>
            <a:r>
              <a:rPr sz="800" spc="-75" dirty="0">
                <a:solidFill>
                  <a:srgbClr val="2D2C27"/>
                </a:solidFill>
                <a:latin typeface="Verdana"/>
                <a:cs typeface="Verdana"/>
              </a:rPr>
              <a:t> </a:t>
            </a:r>
            <a:r>
              <a:rPr sz="800" spc="-10" dirty="0">
                <a:solidFill>
                  <a:srgbClr val="2D2C27"/>
                </a:solidFill>
                <a:latin typeface="Verdana"/>
                <a:cs typeface="Verdana"/>
              </a:rPr>
              <a:t>Chickpeas*, </a:t>
            </a:r>
            <a:r>
              <a:rPr sz="800" spc="-45" dirty="0">
                <a:solidFill>
                  <a:srgbClr val="2D2C27"/>
                </a:solidFill>
                <a:latin typeface="Verdana"/>
                <a:cs typeface="Verdana"/>
              </a:rPr>
              <a:t>Onions*,</a:t>
            </a:r>
            <a:r>
              <a:rPr sz="800" dirty="0">
                <a:solidFill>
                  <a:srgbClr val="2D2C27"/>
                </a:solidFill>
                <a:latin typeface="Verdana"/>
                <a:cs typeface="Verdana"/>
              </a:rPr>
              <a:t> Coconut</a:t>
            </a:r>
            <a:r>
              <a:rPr sz="800" spc="5" dirty="0">
                <a:solidFill>
                  <a:srgbClr val="2D2C27"/>
                </a:solidFill>
                <a:latin typeface="Verdana"/>
                <a:cs typeface="Verdana"/>
              </a:rPr>
              <a:t> </a:t>
            </a:r>
            <a:r>
              <a:rPr sz="800" spc="-55" dirty="0">
                <a:solidFill>
                  <a:srgbClr val="2D2C27"/>
                </a:solidFill>
                <a:latin typeface="Verdana"/>
                <a:cs typeface="Verdana"/>
              </a:rPr>
              <a:t>Milk*,</a:t>
            </a:r>
            <a:r>
              <a:rPr sz="800" spc="5" dirty="0">
                <a:solidFill>
                  <a:srgbClr val="2D2C27"/>
                </a:solidFill>
                <a:latin typeface="Verdana"/>
                <a:cs typeface="Verdana"/>
              </a:rPr>
              <a:t> </a:t>
            </a:r>
            <a:r>
              <a:rPr sz="800" spc="-55" dirty="0">
                <a:solidFill>
                  <a:srgbClr val="2D2C27"/>
                </a:solidFill>
                <a:latin typeface="Verdana"/>
                <a:cs typeface="Verdana"/>
              </a:rPr>
              <a:t>Spices*,</a:t>
            </a:r>
            <a:r>
              <a:rPr sz="800" spc="5" dirty="0">
                <a:solidFill>
                  <a:srgbClr val="2D2C27"/>
                </a:solidFill>
                <a:latin typeface="Verdana"/>
                <a:cs typeface="Verdana"/>
              </a:rPr>
              <a:t> </a:t>
            </a:r>
            <a:r>
              <a:rPr sz="800" spc="-25" dirty="0">
                <a:solidFill>
                  <a:srgbClr val="2D2C27"/>
                </a:solidFill>
                <a:latin typeface="Verdana"/>
                <a:cs typeface="Verdana"/>
              </a:rPr>
              <a:t>Sea </a:t>
            </a:r>
            <a:r>
              <a:rPr sz="800" spc="-45" dirty="0">
                <a:solidFill>
                  <a:srgbClr val="2D2C27"/>
                </a:solidFill>
                <a:latin typeface="Verdana"/>
                <a:cs typeface="Verdana"/>
              </a:rPr>
              <a:t>Salt,</a:t>
            </a:r>
            <a:r>
              <a:rPr sz="800" spc="-25" dirty="0">
                <a:solidFill>
                  <a:srgbClr val="2D2C27"/>
                </a:solidFill>
                <a:latin typeface="Verdana"/>
                <a:cs typeface="Verdana"/>
              </a:rPr>
              <a:t> </a:t>
            </a:r>
            <a:r>
              <a:rPr sz="800" dirty="0">
                <a:solidFill>
                  <a:srgbClr val="2D2C27"/>
                </a:solidFill>
                <a:latin typeface="Verdana"/>
                <a:cs typeface="Verdana"/>
              </a:rPr>
              <a:t>Rice</a:t>
            </a:r>
            <a:r>
              <a:rPr sz="800" spc="-25" dirty="0">
                <a:solidFill>
                  <a:srgbClr val="2D2C27"/>
                </a:solidFill>
                <a:latin typeface="Verdana"/>
                <a:cs typeface="Verdana"/>
              </a:rPr>
              <a:t> </a:t>
            </a:r>
            <a:r>
              <a:rPr sz="800" spc="-40" dirty="0">
                <a:solidFill>
                  <a:srgbClr val="2D2C27"/>
                </a:solidFill>
                <a:latin typeface="Verdana"/>
                <a:cs typeface="Verdana"/>
              </a:rPr>
              <a:t>Vinegar*,</a:t>
            </a:r>
            <a:r>
              <a:rPr sz="800" spc="-25" dirty="0">
                <a:solidFill>
                  <a:srgbClr val="2D2C27"/>
                </a:solidFill>
                <a:latin typeface="Verdana"/>
                <a:cs typeface="Verdana"/>
              </a:rPr>
              <a:t> </a:t>
            </a:r>
            <a:r>
              <a:rPr sz="800" spc="-55" dirty="0">
                <a:solidFill>
                  <a:srgbClr val="2D2C27"/>
                </a:solidFill>
                <a:latin typeface="Verdana"/>
                <a:cs typeface="Verdana"/>
              </a:rPr>
              <a:t>Garlic*,</a:t>
            </a:r>
            <a:r>
              <a:rPr sz="800" spc="-20" dirty="0">
                <a:solidFill>
                  <a:srgbClr val="2D2C27"/>
                </a:solidFill>
                <a:latin typeface="Verdana"/>
                <a:cs typeface="Verdana"/>
              </a:rPr>
              <a:t> </a:t>
            </a:r>
            <a:r>
              <a:rPr sz="800" spc="-10" dirty="0">
                <a:solidFill>
                  <a:srgbClr val="2D2C27"/>
                </a:solidFill>
                <a:latin typeface="Verdana"/>
                <a:cs typeface="Verdana"/>
              </a:rPr>
              <a:t>Maple </a:t>
            </a:r>
            <a:r>
              <a:rPr sz="800" spc="-70" dirty="0">
                <a:solidFill>
                  <a:srgbClr val="2D2C27"/>
                </a:solidFill>
                <a:latin typeface="Verdana"/>
                <a:cs typeface="Verdana"/>
              </a:rPr>
              <a:t>Syrup*,</a:t>
            </a:r>
            <a:r>
              <a:rPr sz="800" spc="-30" dirty="0">
                <a:solidFill>
                  <a:srgbClr val="2D2C27"/>
                </a:solidFill>
                <a:latin typeface="Verdana"/>
                <a:cs typeface="Verdana"/>
              </a:rPr>
              <a:t> </a:t>
            </a:r>
            <a:r>
              <a:rPr sz="800" spc="-10" dirty="0">
                <a:solidFill>
                  <a:srgbClr val="2D2C27"/>
                </a:solidFill>
                <a:latin typeface="Verdana"/>
                <a:cs typeface="Verdana"/>
              </a:rPr>
              <a:t>Ginger*.</a:t>
            </a:r>
            <a:endParaRPr sz="800">
              <a:latin typeface="Verdana"/>
              <a:cs typeface="Verdana"/>
            </a:endParaRPr>
          </a:p>
          <a:p>
            <a:pPr marL="12700">
              <a:lnSpc>
                <a:spcPct val="100000"/>
              </a:lnSpc>
              <a:spcBef>
                <a:spcPts val="40"/>
              </a:spcBef>
              <a:tabLst>
                <a:tab pos="698500" algn="l"/>
              </a:tabLst>
            </a:pPr>
            <a:r>
              <a:rPr sz="800" spc="-210" dirty="0">
                <a:solidFill>
                  <a:srgbClr val="2D2C27"/>
                </a:solidFill>
                <a:latin typeface="Verdana"/>
                <a:cs typeface="Verdana"/>
              </a:rPr>
              <a:t>*</a:t>
            </a:r>
            <a:r>
              <a:rPr sz="800" spc="-70" dirty="0">
                <a:solidFill>
                  <a:srgbClr val="2D2C27"/>
                </a:solidFill>
                <a:latin typeface="Verdana"/>
                <a:cs typeface="Verdana"/>
              </a:rPr>
              <a:t> </a:t>
            </a:r>
            <a:r>
              <a:rPr sz="800" spc="-10" dirty="0">
                <a:solidFill>
                  <a:srgbClr val="2D2C27"/>
                </a:solidFill>
                <a:latin typeface="Verdana"/>
                <a:cs typeface="Verdana"/>
              </a:rPr>
              <a:t>Organic</a:t>
            </a:r>
            <a:r>
              <a:rPr sz="800" dirty="0">
                <a:solidFill>
                  <a:srgbClr val="2D2C27"/>
                </a:solidFill>
                <a:latin typeface="Verdana"/>
                <a:cs typeface="Verdana"/>
              </a:rPr>
              <a:t>	</a:t>
            </a:r>
            <a:r>
              <a:rPr sz="800" spc="-25" dirty="0">
                <a:solidFill>
                  <a:srgbClr val="2D2C27"/>
                </a:solidFill>
                <a:latin typeface="Verdana"/>
                <a:cs typeface="Verdana"/>
              </a:rPr>
              <a:t>Allergens:</a:t>
            </a:r>
            <a:r>
              <a:rPr sz="800" spc="20" dirty="0">
                <a:solidFill>
                  <a:srgbClr val="2D2C27"/>
                </a:solidFill>
                <a:latin typeface="Verdana"/>
                <a:cs typeface="Verdana"/>
              </a:rPr>
              <a:t> </a:t>
            </a:r>
            <a:r>
              <a:rPr sz="800" spc="-10" dirty="0">
                <a:solidFill>
                  <a:srgbClr val="2D2C27"/>
                </a:solidFill>
                <a:latin typeface="Verdana"/>
                <a:cs typeface="Verdana"/>
              </a:rPr>
              <a:t>Coconut</a:t>
            </a:r>
            <a:endParaRPr sz="800">
              <a:latin typeface="Verdana"/>
              <a:cs typeface="Verdana"/>
            </a:endParaRPr>
          </a:p>
        </p:txBody>
      </p:sp>
      <p:pic>
        <p:nvPicPr>
          <p:cNvPr id="226" name="object 226"/>
          <p:cNvPicPr/>
          <p:nvPr/>
        </p:nvPicPr>
        <p:blipFill>
          <a:blip r:embed="rId155" cstate="print"/>
          <a:stretch>
            <a:fillRect/>
          </a:stretch>
        </p:blipFill>
        <p:spPr>
          <a:xfrm>
            <a:off x="5958613" y="2446133"/>
            <a:ext cx="2054357" cy="606780"/>
          </a:xfrm>
          <a:prstGeom prst="rect">
            <a:avLst/>
          </a:prstGeom>
        </p:spPr>
      </p:pic>
      <p:sp>
        <p:nvSpPr>
          <p:cNvPr id="227" name="object 227"/>
          <p:cNvSpPr txBox="1"/>
          <p:nvPr/>
        </p:nvSpPr>
        <p:spPr>
          <a:xfrm>
            <a:off x="5947295" y="2408808"/>
            <a:ext cx="2082164" cy="655320"/>
          </a:xfrm>
          <a:prstGeom prst="rect">
            <a:avLst/>
          </a:prstGeom>
        </p:spPr>
        <p:txBody>
          <a:bodyPr vert="horz" wrap="square" lIns="0" tIns="7620" rIns="0" bIns="0" rtlCol="0">
            <a:spAutoFit/>
          </a:bodyPr>
          <a:lstStyle/>
          <a:p>
            <a:pPr marL="12700" marR="5080">
              <a:lnSpc>
                <a:spcPct val="104200"/>
              </a:lnSpc>
              <a:spcBef>
                <a:spcPts val="60"/>
              </a:spcBef>
            </a:pPr>
            <a:r>
              <a:rPr sz="800" spc="-10" dirty="0">
                <a:solidFill>
                  <a:srgbClr val="2D2C27"/>
                </a:solidFill>
                <a:latin typeface="Verdana"/>
                <a:cs typeface="Verdana"/>
              </a:rPr>
              <a:t>Ingredients:</a:t>
            </a:r>
            <a:r>
              <a:rPr sz="800" spc="145" dirty="0">
                <a:solidFill>
                  <a:srgbClr val="2D2C27"/>
                </a:solidFill>
                <a:latin typeface="Verdana"/>
                <a:cs typeface="Verdana"/>
              </a:rPr>
              <a:t> </a:t>
            </a:r>
            <a:r>
              <a:rPr sz="800" spc="-25" dirty="0">
                <a:solidFill>
                  <a:srgbClr val="2D2C27"/>
                </a:solidFill>
                <a:latin typeface="Verdana"/>
                <a:cs typeface="Verdana"/>
              </a:rPr>
              <a:t>Water,</a:t>
            </a:r>
            <a:r>
              <a:rPr sz="800" spc="-65" dirty="0">
                <a:solidFill>
                  <a:srgbClr val="2D2C27"/>
                </a:solidFill>
                <a:latin typeface="Verdana"/>
                <a:cs typeface="Verdana"/>
              </a:rPr>
              <a:t> </a:t>
            </a:r>
            <a:r>
              <a:rPr sz="800" spc="-10" dirty="0">
                <a:solidFill>
                  <a:srgbClr val="2D2C27"/>
                </a:solidFill>
                <a:latin typeface="Verdana"/>
                <a:cs typeface="Verdana"/>
              </a:rPr>
              <a:t>Three</a:t>
            </a:r>
            <a:r>
              <a:rPr sz="800" spc="-70" dirty="0">
                <a:solidFill>
                  <a:srgbClr val="2D2C27"/>
                </a:solidFill>
                <a:latin typeface="Verdana"/>
                <a:cs typeface="Verdana"/>
              </a:rPr>
              <a:t> </a:t>
            </a:r>
            <a:r>
              <a:rPr sz="800" dirty="0">
                <a:solidFill>
                  <a:srgbClr val="2D2C27"/>
                </a:solidFill>
                <a:latin typeface="Verdana"/>
                <a:cs typeface="Verdana"/>
              </a:rPr>
              <a:t>Bean</a:t>
            </a:r>
            <a:r>
              <a:rPr sz="800" spc="-65" dirty="0">
                <a:solidFill>
                  <a:srgbClr val="2D2C27"/>
                </a:solidFill>
                <a:latin typeface="Verdana"/>
                <a:cs typeface="Verdana"/>
              </a:rPr>
              <a:t> </a:t>
            </a:r>
            <a:r>
              <a:rPr sz="800" spc="-10" dirty="0">
                <a:solidFill>
                  <a:srgbClr val="2D2C27"/>
                </a:solidFill>
                <a:latin typeface="Verdana"/>
                <a:cs typeface="Verdana"/>
              </a:rPr>
              <a:t>Blend* (Red</a:t>
            </a:r>
            <a:r>
              <a:rPr sz="800" spc="-35" dirty="0">
                <a:solidFill>
                  <a:srgbClr val="2D2C27"/>
                </a:solidFill>
                <a:latin typeface="Verdana"/>
                <a:cs typeface="Verdana"/>
              </a:rPr>
              <a:t> </a:t>
            </a:r>
            <a:r>
              <a:rPr sz="800" spc="-55" dirty="0">
                <a:solidFill>
                  <a:srgbClr val="2D2C27"/>
                </a:solidFill>
                <a:latin typeface="Verdana"/>
                <a:cs typeface="Verdana"/>
              </a:rPr>
              <a:t>Beans*,</a:t>
            </a:r>
            <a:r>
              <a:rPr sz="800" spc="-35" dirty="0">
                <a:solidFill>
                  <a:srgbClr val="2D2C27"/>
                </a:solidFill>
                <a:latin typeface="Verdana"/>
                <a:cs typeface="Verdana"/>
              </a:rPr>
              <a:t> </a:t>
            </a:r>
            <a:r>
              <a:rPr sz="800" dirty="0">
                <a:solidFill>
                  <a:srgbClr val="2D2C27"/>
                </a:solidFill>
                <a:latin typeface="Verdana"/>
                <a:cs typeface="Verdana"/>
              </a:rPr>
              <a:t>Black</a:t>
            </a:r>
            <a:r>
              <a:rPr sz="800" spc="-35" dirty="0">
                <a:solidFill>
                  <a:srgbClr val="2D2C27"/>
                </a:solidFill>
                <a:latin typeface="Verdana"/>
                <a:cs typeface="Verdana"/>
              </a:rPr>
              <a:t> </a:t>
            </a:r>
            <a:r>
              <a:rPr sz="800" spc="-55" dirty="0">
                <a:solidFill>
                  <a:srgbClr val="2D2C27"/>
                </a:solidFill>
                <a:latin typeface="Verdana"/>
                <a:cs typeface="Verdana"/>
              </a:rPr>
              <a:t>Beans*,</a:t>
            </a:r>
            <a:r>
              <a:rPr sz="800" spc="-30" dirty="0">
                <a:solidFill>
                  <a:srgbClr val="2D2C27"/>
                </a:solidFill>
                <a:latin typeface="Verdana"/>
                <a:cs typeface="Verdana"/>
              </a:rPr>
              <a:t> </a:t>
            </a:r>
            <a:r>
              <a:rPr sz="800" spc="-20" dirty="0">
                <a:solidFill>
                  <a:srgbClr val="2D2C27"/>
                </a:solidFill>
                <a:latin typeface="Verdana"/>
                <a:cs typeface="Verdana"/>
              </a:rPr>
              <a:t>Navy</a:t>
            </a:r>
            <a:r>
              <a:rPr sz="800" spc="-35" dirty="0">
                <a:solidFill>
                  <a:srgbClr val="2D2C27"/>
                </a:solidFill>
                <a:latin typeface="Verdana"/>
                <a:cs typeface="Verdana"/>
              </a:rPr>
              <a:t> </a:t>
            </a:r>
            <a:r>
              <a:rPr sz="800" spc="-45" dirty="0">
                <a:solidFill>
                  <a:srgbClr val="2D2C27"/>
                </a:solidFill>
                <a:latin typeface="Verdana"/>
                <a:cs typeface="Verdana"/>
              </a:rPr>
              <a:t>Beans*), </a:t>
            </a:r>
            <a:r>
              <a:rPr sz="800" dirty="0">
                <a:solidFill>
                  <a:srgbClr val="2D2C27"/>
                </a:solidFill>
                <a:latin typeface="Verdana"/>
                <a:cs typeface="Verdana"/>
              </a:rPr>
              <a:t>Diced</a:t>
            </a:r>
            <a:r>
              <a:rPr sz="800" spc="15" dirty="0">
                <a:solidFill>
                  <a:srgbClr val="2D2C27"/>
                </a:solidFill>
                <a:latin typeface="Verdana"/>
                <a:cs typeface="Verdana"/>
              </a:rPr>
              <a:t> </a:t>
            </a:r>
            <a:r>
              <a:rPr sz="800" spc="-45" dirty="0">
                <a:solidFill>
                  <a:srgbClr val="2D2C27"/>
                </a:solidFill>
                <a:latin typeface="Verdana"/>
                <a:cs typeface="Verdana"/>
              </a:rPr>
              <a:t>Tomatoes*,</a:t>
            </a:r>
            <a:r>
              <a:rPr sz="800" spc="20" dirty="0">
                <a:solidFill>
                  <a:srgbClr val="2D2C27"/>
                </a:solidFill>
                <a:latin typeface="Verdana"/>
                <a:cs typeface="Verdana"/>
              </a:rPr>
              <a:t> </a:t>
            </a:r>
            <a:r>
              <a:rPr sz="800" dirty="0">
                <a:solidFill>
                  <a:srgbClr val="2D2C27"/>
                </a:solidFill>
                <a:latin typeface="Verdana"/>
                <a:cs typeface="Verdana"/>
              </a:rPr>
              <a:t>Plant-Based</a:t>
            </a:r>
            <a:r>
              <a:rPr sz="800" spc="20" dirty="0">
                <a:solidFill>
                  <a:srgbClr val="2D2C27"/>
                </a:solidFill>
                <a:latin typeface="Verdana"/>
                <a:cs typeface="Verdana"/>
              </a:rPr>
              <a:t> </a:t>
            </a:r>
            <a:r>
              <a:rPr sz="800" spc="-10" dirty="0">
                <a:solidFill>
                  <a:srgbClr val="2D2C27"/>
                </a:solidFill>
                <a:latin typeface="Verdana"/>
                <a:cs typeface="Verdana"/>
              </a:rPr>
              <a:t>Chorizo*, </a:t>
            </a:r>
            <a:r>
              <a:rPr sz="800" dirty="0">
                <a:solidFill>
                  <a:srgbClr val="2D2C27"/>
                </a:solidFill>
                <a:latin typeface="Verdana"/>
                <a:cs typeface="Verdana"/>
              </a:rPr>
              <a:t>Avocado</a:t>
            </a:r>
            <a:r>
              <a:rPr sz="800" spc="-35" dirty="0">
                <a:solidFill>
                  <a:srgbClr val="2D2C27"/>
                </a:solidFill>
                <a:latin typeface="Verdana"/>
                <a:cs typeface="Verdana"/>
              </a:rPr>
              <a:t> </a:t>
            </a:r>
            <a:r>
              <a:rPr sz="800" spc="-75" dirty="0">
                <a:solidFill>
                  <a:srgbClr val="2D2C27"/>
                </a:solidFill>
                <a:latin typeface="Verdana"/>
                <a:cs typeface="Verdana"/>
              </a:rPr>
              <a:t>Oil*,</a:t>
            </a:r>
            <a:r>
              <a:rPr sz="800" spc="-35" dirty="0">
                <a:solidFill>
                  <a:srgbClr val="2D2C27"/>
                </a:solidFill>
                <a:latin typeface="Verdana"/>
                <a:cs typeface="Verdana"/>
              </a:rPr>
              <a:t> Sea </a:t>
            </a:r>
            <a:r>
              <a:rPr sz="800" spc="-45" dirty="0">
                <a:solidFill>
                  <a:srgbClr val="2D2C27"/>
                </a:solidFill>
                <a:latin typeface="Verdana"/>
                <a:cs typeface="Verdana"/>
              </a:rPr>
              <a:t>Salt,</a:t>
            </a:r>
            <a:r>
              <a:rPr sz="800" spc="-35" dirty="0">
                <a:solidFill>
                  <a:srgbClr val="2D2C27"/>
                </a:solidFill>
                <a:latin typeface="Verdana"/>
                <a:cs typeface="Verdana"/>
              </a:rPr>
              <a:t> </a:t>
            </a:r>
            <a:r>
              <a:rPr sz="800" spc="-60" dirty="0">
                <a:solidFill>
                  <a:srgbClr val="2D2C27"/>
                </a:solidFill>
                <a:latin typeface="Verdana"/>
                <a:cs typeface="Verdana"/>
              </a:rPr>
              <a:t>Spice*,</a:t>
            </a:r>
            <a:r>
              <a:rPr sz="800" spc="-35" dirty="0">
                <a:solidFill>
                  <a:srgbClr val="2D2C27"/>
                </a:solidFill>
                <a:latin typeface="Verdana"/>
                <a:cs typeface="Verdana"/>
              </a:rPr>
              <a:t> </a:t>
            </a:r>
            <a:r>
              <a:rPr sz="800" spc="-10" dirty="0">
                <a:solidFill>
                  <a:srgbClr val="2D2C27"/>
                </a:solidFill>
                <a:latin typeface="Verdana"/>
                <a:cs typeface="Verdana"/>
              </a:rPr>
              <a:t>Garlic*.</a:t>
            </a:r>
            <a:endParaRPr sz="800">
              <a:latin typeface="Verdana"/>
              <a:cs typeface="Verdana"/>
            </a:endParaRPr>
          </a:p>
          <a:p>
            <a:pPr marL="12700">
              <a:lnSpc>
                <a:spcPct val="100000"/>
              </a:lnSpc>
              <a:spcBef>
                <a:spcPts val="40"/>
              </a:spcBef>
              <a:tabLst>
                <a:tab pos="732790" algn="l"/>
              </a:tabLst>
            </a:pPr>
            <a:r>
              <a:rPr sz="800" spc="-210" dirty="0">
                <a:solidFill>
                  <a:srgbClr val="2D2C27"/>
                </a:solidFill>
                <a:latin typeface="Verdana"/>
                <a:cs typeface="Verdana"/>
              </a:rPr>
              <a:t>*</a:t>
            </a:r>
            <a:r>
              <a:rPr sz="800" spc="-50" dirty="0">
                <a:solidFill>
                  <a:srgbClr val="2D2C27"/>
                </a:solidFill>
                <a:latin typeface="Verdana"/>
                <a:cs typeface="Verdana"/>
              </a:rPr>
              <a:t> </a:t>
            </a:r>
            <a:r>
              <a:rPr sz="800" dirty="0">
                <a:solidFill>
                  <a:srgbClr val="2D2C27"/>
                </a:solidFill>
                <a:latin typeface="Verdana"/>
                <a:cs typeface="Verdana"/>
              </a:rPr>
              <a:t>Organic</a:t>
            </a:r>
            <a:r>
              <a:rPr sz="800" spc="434" dirty="0">
                <a:solidFill>
                  <a:srgbClr val="2D2C27"/>
                </a:solidFill>
                <a:latin typeface="Verdana"/>
                <a:cs typeface="Verdana"/>
              </a:rPr>
              <a:t> </a:t>
            </a:r>
            <a:r>
              <a:rPr sz="800" spc="-50" dirty="0">
                <a:solidFill>
                  <a:srgbClr val="2D2C27"/>
                </a:solidFill>
                <a:latin typeface="Verdana"/>
                <a:cs typeface="Verdana"/>
              </a:rPr>
              <a:t>/</a:t>
            </a:r>
            <a:r>
              <a:rPr sz="800" dirty="0">
                <a:solidFill>
                  <a:srgbClr val="2D2C27"/>
                </a:solidFill>
                <a:latin typeface="Verdana"/>
                <a:cs typeface="Verdana"/>
              </a:rPr>
              <a:t>	</a:t>
            </a:r>
            <a:r>
              <a:rPr sz="800" spc="-25" dirty="0">
                <a:solidFill>
                  <a:srgbClr val="2D2C27"/>
                </a:solidFill>
                <a:latin typeface="Verdana"/>
                <a:cs typeface="Verdana"/>
              </a:rPr>
              <a:t>Allergens:</a:t>
            </a:r>
            <a:r>
              <a:rPr sz="800" spc="20" dirty="0">
                <a:solidFill>
                  <a:srgbClr val="2D2C27"/>
                </a:solidFill>
                <a:latin typeface="Verdana"/>
                <a:cs typeface="Verdana"/>
              </a:rPr>
              <a:t> </a:t>
            </a:r>
            <a:r>
              <a:rPr sz="800" spc="-25" dirty="0">
                <a:solidFill>
                  <a:srgbClr val="2D2C27"/>
                </a:solidFill>
                <a:latin typeface="Verdana"/>
                <a:cs typeface="Verdana"/>
              </a:rPr>
              <a:t>Soy</a:t>
            </a:r>
            <a:endParaRPr sz="800">
              <a:latin typeface="Verdana"/>
              <a:cs typeface="Verdana"/>
            </a:endParaRPr>
          </a:p>
        </p:txBody>
      </p:sp>
      <p:sp>
        <p:nvSpPr>
          <p:cNvPr id="228" name="object 228"/>
          <p:cNvSpPr/>
          <p:nvPr/>
        </p:nvSpPr>
        <p:spPr>
          <a:xfrm>
            <a:off x="2505075" y="3012008"/>
            <a:ext cx="1234440" cy="750570"/>
          </a:xfrm>
          <a:custGeom>
            <a:avLst/>
            <a:gdLst/>
            <a:ahLst/>
            <a:cxnLst/>
            <a:rect l="l" t="t" r="r" b="b"/>
            <a:pathLst>
              <a:path w="1234439" h="750570">
                <a:moveTo>
                  <a:pt x="1234414" y="0"/>
                </a:moveTo>
                <a:lnTo>
                  <a:pt x="0" y="0"/>
                </a:lnTo>
                <a:lnTo>
                  <a:pt x="0" y="750366"/>
                </a:lnTo>
                <a:lnTo>
                  <a:pt x="1234414" y="750366"/>
                </a:lnTo>
                <a:lnTo>
                  <a:pt x="1234414" y="0"/>
                </a:lnTo>
                <a:close/>
              </a:path>
            </a:pathLst>
          </a:custGeom>
          <a:solidFill>
            <a:srgbClr val="FAFAFB"/>
          </a:solidFill>
        </p:spPr>
        <p:txBody>
          <a:bodyPr wrap="square" lIns="0" tIns="0" rIns="0" bIns="0" rtlCol="0"/>
          <a:lstStyle/>
          <a:p>
            <a:endParaRPr/>
          </a:p>
        </p:txBody>
      </p:sp>
      <p:sp>
        <p:nvSpPr>
          <p:cNvPr id="229" name="object 229"/>
          <p:cNvSpPr txBox="1"/>
          <p:nvPr/>
        </p:nvSpPr>
        <p:spPr>
          <a:xfrm>
            <a:off x="2505071" y="3012441"/>
            <a:ext cx="1234440" cy="749935"/>
          </a:xfrm>
          <a:prstGeom prst="rect">
            <a:avLst/>
          </a:prstGeom>
          <a:ln w="11455">
            <a:solidFill>
              <a:srgbClr val="06BBBC"/>
            </a:solidFill>
          </a:ln>
        </p:spPr>
        <p:txBody>
          <a:bodyPr vert="horz" wrap="square" lIns="0" tIns="23495" rIns="0" bIns="0" rtlCol="0">
            <a:spAutoFit/>
          </a:bodyPr>
          <a:lstStyle/>
          <a:p>
            <a:pPr marL="118745">
              <a:lnSpc>
                <a:spcPct val="100000"/>
              </a:lnSpc>
              <a:spcBef>
                <a:spcPts val="185"/>
              </a:spcBef>
            </a:pPr>
            <a:r>
              <a:rPr sz="800" dirty="0">
                <a:solidFill>
                  <a:srgbClr val="2D2C27"/>
                </a:solidFill>
                <a:latin typeface="Verdana"/>
                <a:cs typeface="Verdana"/>
              </a:rPr>
              <a:t>INDIVIDUAL</a:t>
            </a:r>
            <a:r>
              <a:rPr sz="800" spc="495" dirty="0">
                <a:solidFill>
                  <a:srgbClr val="2D2C27"/>
                </a:solidFill>
                <a:latin typeface="Verdana"/>
                <a:cs typeface="Verdana"/>
              </a:rPr>
              <a:t> </a:t>
            </a:r>
            <a:r>
              <a:rPr sz="800" spc="-20" dirty="0">
                <a:solidFill>
                  <a:srgbClr val="2D2C27"/>
                </a:solidFill>
                <a:latin typeface="Verdana"/>
                <a:cs typeface="Verdana"/>
              </a:rPr>
              <a:t>UNIT</a:t>
            </a:r>
            <a:endParaRPr sz="800">
              <a:latin typeface="Verdana"/>
              <a:cs typeface="Verdana"/>
            </a:endParaRPr>
          </a:p>
        </p:txBody>
      </p:sp>
      <p:grpSp>
        <p:nvGrpSpPr>
          <p:cNvPr id="230" name="object 230"/>
          <p:cNvGrpSpPr/>
          <p:nvPr/>
        </p:nvGrpSpPr>
        <p:grpSpPr>
          <a:xfrm>
            <a:off x="2547492" y="3064936"/>
            <a:ext cx="1164590" cy="680720"/>
            <a:chOff x="2547492" y="3064936"/>
            <a:chExt cx="1164590" cy="680720"/>
          </a:xfrm>
        </p:grpSpPr>
        <p:sp>
          <p:nvSpPr>
            <p:cNvPr id="231" name="object 231"/>
            <p:cNvSpPr/>
            <p:nvPr/>
          </p:nvSpPr>
          <p:spPr>
            <a:xfrm>
              <a:off x="2634219" y="3064936"/>
              <a:ext cx="999490" cy="74930"/>
            </a:xfrm>
            <a:custGeom>
              <a:avLst/>
              <a:gdLst/>
              <a:ahLst/>
              <a:cxnLst/>
              <a:rect l="l" t="t" r="r" b="b"/>
              <a:pathLst>
                <a:path w="999489" h="74930">
                  <a:moveTo>
                    <a:pt x="10693" y="12"/>
                  </a:moveTo>
                  <a:lnTo>
                    <a:pt x="0" y="12"/>
                  </a:lnTo>
                  <a:lnTo>
                    <a:pt x="0" y="74256"/>
                  </a:lnTo>
                  <a:lnTo>
                    <a:pt x="1600" y="74256"/>
                  </a:lnTo>
                  <a:lnTo>
                    <a:pt x="1600" y="71094"/>
                  </a:lnTo>
                  <a:lnTo>
                    <a:pt x="3187" y="71094"/>
                  </a:lnTo>
                  <a:lnTo>
                    <a:pt x="3187" y="3174"/>
                  </a:lnTo>
                  <a:lnTo>
                    <a:pt x="10693" y="3174"/>
                  </a:lnTo>
                  <a:lnTo>
                    <a:pt x="10693" y="12"/>
                  </a:lnTo>
                  <a:close/>
                </a:path>
                <a:path w="999489" h="74930">
                  <a:moveTo>
                    <a:pt x="3187" y="71094"/>
                  </a:moveTo>
                  <a:lnTo>
                    <a:pt x="1600" y="71094"/>
                  </a:lnTo>
                  <a:lnTo>
                    <a:pt x="1600" y="74256"/>
                  </a:lnTo>
                  <a:lnTo>
                    <a:pt x="10693" y="74256"/>
                  </a:lnTo>
                  <a:lnTo>
                    <a:pt x="10693" y="72682"/>
                  </a:lnTo>
                  <a:lnTo>
                    <a:pt x="3187" y="72682"/>
                  </a:lnTo>
                  <a:lnTo>
                    <a:pt x="3187" y="71094"/>
                  </a:lnTo>
                  <a:close/>
                </a:path>
                <a:path w="999489" h="74930">
                  <a:moveTo>
                    <a:pt x="10693" y="3174"/>
                  </a:moveTo>
                  <a:lnTo>
                    <a:pt x="7505" y="3174"/>
                  </a:lnTo>
                  <a:lnTo>
                    <a:pt x="7505" y="71094"/>
                  </a:lnTo>
                  <a:lnTo>
                    <a:pt x="3187" y="71094"/>
                  </a:lnTo>
                  <a:lnTo>
                    <a:pt x="3187" y="72682"/>
                  </a:lnTo>
                  <a:lnTo>
                    <a:pt x="10693" y="72682"/>
                  </a:lnTo>
                  <a:lnTo>
                    <a:pt x="10693" y="3174"/>
                  </a:lnTo>
                  <a:close/>
                </a:path>
                <a:path w="999489" h="74930">
                  <a:moveTo>
                    <a:pt x="46863" y="12"/>
                  </a:moveTo>
                  <a:lnTo>
                    <a:pt x="38315" y="12"/>
                  </a:lnTo>
                  <a:lnTo>
                    <a:pt x="38315" y="74256"/>
                  </a:lnTo>
                  <a:lnTo>
                    <a:pt x="49009" y="74256"/>
                  </a:lnTo>
                  <a:lnTo>
                    <a:pt x="49009" y="71081"/>
                  </a:lnTo>
                  <a:lnTo>
                    <a:pt x="41490" y="71081"/>
                  </a:lnTo>
                  <a:lnTo>
                    <a:pt x="41490" y="3162"/>
                  </a:lnTo>
                  <a:lnTo>
                    <a:pt x="49364" y="3162"/>
                  </a:lnTo>
                  <a:lnTo>
                    <a:pt x="46863" y="12"/>
                  </a:lnTo>
                  <a:close/>
                </a:path>
                <a:path w="999489" h="74930">
                  <a:moveTo>
                    <a:pt x="53029" y="19545"/>
                  </a:moveTo>
                  <a:lnTo>
                    <a:pt x="49009" y="19545"/>
                  </a:lnTo>
                  <a:lnTo>
                    <a:pt x="92329" y="74256"/>
                  </a:lnTo>
                  <a:lnTo>
                    <a:pt x="100888" y="74256"/>
                  </a:lnTo>
                  <a:lnTo>
                    <a:pt x="100888" y="71081"/>
                  </a:lnTo>
                  <a:lnTo>
                    <a:pt x="93878" y="71081"/>
                  </a:lnTo>
                  <a:lnTo>
                    <a:pt x="53029" y="19545"/>
                  </a:lnTo>
                  <a:close/>
                </a:path>
                <a:path w="999489" h="74930">
                  <a:moveTo>
                    <a:pt x="45821" y="10452"/>
                  </a:moveTo>
                  <a:lnTo>
                    <a:pt x="45821" y="71081"/>
                  </a:lnTo>
                  <a:lnTo>
                    <a:pt x="49009" y="71081"/>
                  </a:lnTo>
                  <a:lnTo>
                    <a:pt x="49009" y="19545"/>
                  </a:lnTo>
                  <a:lnTo>
                    <a:pt x="53029" y="19545"/>
                  </a:lnTo>
                  <a:lnTo>
                    <a:pt x="45821" y="10452"/>
                  </a:lnTo>
                  <a:close/>
                </a:path>
                <a:path w="999489" h="74930">
                  <a:moveTo>
                    <a:pt x="100888" y="1600"/>
                  </a:moveTo>
                  <a:lnTo>
                    <a:pt x="93472" y="1600"/>
                  </a:lnTo>
                  <a:lnTo>
                    <a:pt x="93472" y="3174"/>
                  </a:lnTo>
                  <a:lnTo>
                    <a:pt x="97713" y="3174"/>
                  </a:lnTo>
                  <a:lnTo>
                    <a:pt x="97713" y="71081"/>
                  </a:lnTo>
                  <a:lnTo>
                    <a:pt x="100888" y="71081"/>
                  </a:lnTo>
                  <a:lnTo>
                    <a:pt x="100888" y="1600"/>
                  </a:lnTo>
                  <a:close/>
                </a:path>
                <a:path w="999489" h="74930">
                  <a:moveTo>
                    <a:pt x="49364" y="3162"/>
                  </a:moveTo>
                  <a:lnTo>
                    <a:pt x="45313" y="3162"/>
                  </a:lnTo>
                  <a:lnTo>
                    <a:pt x="93472" y="63830"/>
                  </a:lnTo>
                  <a:lnTo>
                    <a:pt x="93472" y="54711"/>
                  </a:lnTo>
                  <a:lnTo>
                    <a:pt x="90309" y="54711"/>
                  </a:lnTo>
                  <a:lnTo>
                    <a:pt x="49364" y="3162"/>
                  </a:lnTo>
                  <a:close/>
                </a:path>
                <a:path w="999489" h="74930">
                  <a:moveTo>
                    <a:pt x="100888" y="12"/>
                  </a:moveTo>
                  <a:lnTo>
                    <a:pt x="90309" y="12"/>
                  </a:lnTo>
                  <a:lnTo>
                    <a:pt x="90309" y="54711"/>
                  </a:lnTo>
                  <a:lnTo>
                    <a:pt x="93472" y="54711"/>
                  </a:lnTo>
                  <a:lnTo>
                    <a:pt x="93472" y="3174"/>
                  </a:lnTo>
                  <a:lnTo>
                    <a:pt x="91897" y="3174"/>
                  </a:lnTo>
                  <a:lnTo>
                    <a:pt x="91897" y="1600"/>
                  </a:lnTo>
                  <a:lnTo>
                    <a:pt x="100888" y="1600"/>
                  </a:lnTo>
                  <a:lnTo>
                    <a:pt x="100888" y="12"/>
                  </a:lnTo>
                  <a:close/>
                </a:path>
                <a:path w="999489" h="74930">
                  <a:moveTo>
                    <a:pt x="93472" y="1600"/>
                  </a:moveTo>
                  <a:lnTo>
                    <a:pt x="91897" y="1600"/>
                  </a:lnTo>
                  <a:lnTo>
                    <a:pt x="91897" y="3174"/>
                  </a:lnTo>
                  <a:lnTo>
                    <a:pt x="93472" y="3174"/>
                  </a:lnTo>
                  <a:lnTo>
                    <a:pt x="93472" y="1600"/>
                  </a:lnTo>
                  <a:close/>
                </a:path>
                <a:path w="999489" h="74930">
                  <a:moveTo>
                    <a:pt x="128524" y="0"/>
                  </a:moveTo>
                  <a:lnTo>
                    <a:pt x="128524" y="74269"/>
                  </a:lnTo>
                  <a:lnTo>
                    <a:pt x="130124" y="74269"/>
                  </a:lnTo>
                  <a:lnTo>
                    <a:pt x="130124" y="71081"/>
                  </a:lnTo>
                  <a:lnTo>
                    <a:pt x="131711" y="71081"/>
                  </a:lnTo>
                  <a:lnTo>
                    <a:pt x="131711" y="3187"/>
                  </a:lnTo>
                  <a:lnTo>
                    <a:pt x="175832" y="3187"/>
                  </a:lnTo>
                  <a:lnTo>
                    <a:pt x="175137" y="2762"/>
                  </a:lnTo>
                  <a:lnTo>
                    <a:pt x="159054" y="12"/>
                  </a:lnTo>
                  <a:lnTo>
                    <a:pt x="128524" y="0"/>
                  </a:lnTo>
                  <a:close/>
                </a:path>
                <a:path w="999489" h="74930">
                  <a:moveTo>
                    <a:pt x="130124" y="71081"/>
                  </a:moveTo>
                  <a:lnTo>
                    <a:pt x="130124" y="74269"/>
                  </a:lnTo>
                  <a:lnTo>
                    <a:pt x="159054" y="74269"/>
                  </a:lnTo>
                  <a:lnTo>
                    <a:pt x="168308" y="72682"/>
                  </a:lnTo>
                  <a:lnTo>
                    <a:pt x="131711" y="72682"/>
                  </a:lnTo>
                  <a:lnTo>
                    <a:pt x="131711" y="71082"/>
                  </a:lnTo>
                  <a:lnTo>
                    <a:pt x="130124" y="71081"/>
                  </a:lnTo>
                  <a:close/>
                </a:path>
                <a:path w="999489" h="74930">
                  <a:moveTo>
                    <a:pt x="131711" y="71082"/>
                  </a:moveTo>
                  <a:lnTo>
                    <a:pt x="131711" y="72682"/>
                  </a:lnTo>
                  <a:lnTo>
                    <a:pt x="168308" y="72682"/>
                  </a:lnTo>
                  <a:lnTo>
                    <a:pt x="175137" y="71510"/>
                  </a:lnTo>
                  <a:lnTo>
                    <a:pt x="175816" y="71094"/>
                  </a:lnTo>
                  <a:lnTo>
                    <a:pt x="131711" y="71082"/>
                  </a:lnTo>
                  <a:close/>
                </a:path>
                <a:path w="999489" h="74930">
                  <a:moveTo>
                    <a:pt x="175832" y="3187"/>
                  </a:moveTo>
                  <a:lnTo>
                    <a:pt x="159054" y="3187"/>
                  </a:lnTo>
                  <a:lnTo>
                    <a:pt x="174051" y="5707"/>
                  </a:lnTo>
                  <a:lnTo>
                    <a:pt x="185543" y="12669"/>
                  </a:lnTo>
                  <a:lnTo>
                    <a:pt x="192916" y="23377"/>
                  </a:lnTo>
                  <a:lnTo>
                    <a:pt x="195554" y="37134"/>
                  </a:lnTo>
                  <a:lnTo>
                    <a:pt x="192916" y="50897"/>
                  </a:lnTo>
                  <a:lnTo>
                    <a:pt x="185543" y="61606"/>
                  </a:lnTo>
                  <a:lnTo>
                    <a:pt x="174051" y="68569"/>
                  </a:lnTo>
                  <a:lnTo>
                    <a:pt x="159054" y="71094"/>
                  </a:lnTo>
                  <a:lnTo>
                    <a:pt x="175837" y="71081"/>
                  </a:lnTo>
                  <a:lnTo>
                    <a:pt x="187663" y="63846"/>
                  </a:lnTo>
                  <a:lnTo>
                    <a:pt x="195800" y="52109"/>
                  </a:lnTo>
                  <a:lnTo>
                    <a:pt x="198716" y="37134"/>
                  </a:lnTo>
                  <a:lnTo>
                    <a:pt x="195800" y="22154"/>
                  </a:lnTo>
                  <a:lnTo>
                    <a:pt x="187663" y="10420"/>
                  </a:lnTo>
                  <a:lnTo>
                    <a:pt x="175832" y="3187"/>
                  </a:lnTo>
                  <a:close/>
                </a:path>
                <a:path w="999489" h="74930">
                  <a:moveTo>
                    <a:pt x="131711" y="71081"/>
                  </a:moveTo>
                  <a:lnTo>
                    <a:pt x="130124" y="71081"/>
                  </a:lnTo>
                  <a:lnTo>
                    <a:pt x="131711" y="71082"/>
                  </a:lnTo>
                  <a:close/>
                </a:path>
                <a:path w="999489" h="74930">
                  <a:moveTo>
                    <a:pt x="158648" y="6502"/>
                  </a:moveTo>
                  <a:lnTo>
                    <a:pt x="136042" y="6515"/>
                  </a:lnTo>
                  <a:lnTo>
                    <a:pt x="136042" y="67754"/>
                  </a:lnTo>
                  <a:lnTo>
                    <a:pt x="137629" y="67754"/>
                  </a:lnTo>
                  <a:lnTo>
                    <a:pt x="137629" y="64592"/>
                  </a:lnTo>
                  <a:lnTo>
                    <a:pt x="139217" y="64591"/>
                  </a:lnTo>
                  <a:lnTo>
                    <a:pt x="139217" y="9664"/>
                  </a:lnTo>
                  <a:lnTo>
                    <a:pt x="173429" y="9664"/>
                  </a:lnTo>
                  <a:lnTo>
                    <a:pt x="172008" y="8790"/>
                  </a:lnTo>
                  <a:lnTo>
                    <a:pt x="158648" y="6502"/>
                  </a:lnTo>
                  <a:close/>
                </a:path>
                <a:path w="999489" h="74930">
                  <a:moveTo>
                    <a:pt x="139217" y="64591"/>
                  </a:moveTo>
                  <a:lnTo>
                    <a:pt x="137629" y="64592"/>
                  </a:lnTo>
                  <a:lnTo>
                    <a:pt x="137629" y="67754"/>
                  </a:lnTo>
                  <a:lnTo>
                    <a:pt x="158648" y="67754"/>
                  </a:lnTo>
                  <a:lnTo>
                    <a:pt x="167874" y="66179"/>
                  </a:lnTo>
                  <a:lnTo>
                    <a:pt x="139217" y="66179"/>
                  </a:lnTo>
                  <a:lnTo>
                    <a:pt x="139217" y="64591"/>
                  </a:lnTo>
                  <a:close/>
                </a:path>
                <a:path w="999489" h="74930">
                  <a:moveTo>
                    <a:pt x="173429" y="9664"/>
                  </a:moveTo>
                  <a:lnTo>
                    <a:pt x="139217" y="9664"/>
                  </a:lnTo>
                  <a:lnTo>
                    <a:pt x="158648" y="9677"/>
                  </a:lnTo>
                  <a:lnTo>
                    <a:pt x="170921" y="11733"/>
                  </a:lnTo>
                  <a:lnTo>
                    <a:pt x="180184" y="17362"/>
                  </a:lnTo>
                  <a:lnTo>
                    <a:pt x="186051" y="26013"/>
                  </a:lnTo>
                  <a:lnTo>
                    <a:pt x="188137" y="37134"/>
                  </a:lnTo>
                  <a:lnTo>
                    <a:pt x="186051" y="48263"/>
                  </a:lnTo>
                  <a:lnTo>
                    <a:pt x="180184" y="56915"/>
                  </a:lnTo>
                  <a:lnTo>
                    <a:pt x="170921" y="62537"/>
                  </a:lnTo>
                  <a:lnTo>
                    <a:pt x="158648" y="64579"/>
                  </a:lnTo>
                  <a:lnTo>
                    <a:pt x="139217" y="64591"/>
                  </a:lnTo>
                  <a:lnTo>
                    <a:pt x="139217" y="66179"/>
                  </a:lnTo>
                  <a:lnTo>
                    <a:pt x="167874" y="66179"/>
                  </a:lnTo>
                  <a:lnTo>
                    <a:pt x="172008" y="65474"/>
                  </a:lnTo>
                  <a:lnTo>
                    <a:pt x="182308" y="59140"/>
                  </a:lnTo>
                  <a:lnTo>
                    <a:pt x="188941" y="49459"/>
                  </a:lnTo>
                  <a:lnTo>
                    <a:pt x="191300" y="37134"/>
                  </a:lnTo>
                  <a:lnTo>
                    <a:pt x="188941" y="24810"/>
                  </a:lnTo>
                  <a:lnTo>
                    <a:pt x="182308" y="15127"/>
                  </a:lnTo>
                  <a:lnTo>
                    <a:pt x="173429" y="9664"/>
                  </a:lnTo>
                  <a:close/>
                </a:path>
                <a:path w="999489" h="74930">
                  <a:moveTo>
                    <a:pt x="230759" y="12"/>
                  </a:moveTo>
                  <a:lnTo>
                    <a:pt x="220065" y="12"/>
                  </a:lnTo>
                  <a:lnTo>
                    <a:pt x="220065" y="74256"/>
                  </a:lnTo>
                  <a:lnTo>
                    <a:pt x="221665" y="74256"/>
                  </a:lnTo>
                  <a:lnTo>
                    <a:pt x="221665" y="71094"/>
                  </a:lnTo>
                  <a:lnTo>
                    <a:pt x="223253" y="71091"/>
                  </a:lnTo>
                  <a:lnTo>
                    <a:pt x="223253" y="3162"/>
                  </a:lnTo>
                  <a:lnTo>
                    <a:pt x="230759" y="3162"/>
                  </a:lnTo>
                  <a:lnTo>
                    <a:pt x="230759" y="12"/>
                  </a:lnTo>
                  <a:close/>
                </a:path>
                <a:path w="999489" h="74930">
                  <a:moveTo>
                    <a:pt x="223253" y="71091"/>
                  </a:moveTo>
                  <a:lnTo>
                    <a:pt x="221665" y="71094"/>
                  </a:lnTo>
                  <a:lnTo>
                    <a:pt x="221665" y="74256"/>
                  </a:lnTo>
                  <a:lnTo>
                    <a:pt x="230759" y="74256"/>
                  </a:lnTo>
                  <a:lnTo>
                    <a:pt x="230759" y="72682"/>
                  </a:lnTo>
                  <a:lnTo>
                    <a:pt x="223253" y="72682"/>
                  </a:lnTo>
                  <a:lnTo>
                    <a:pt x="223253" y="71091"/>
                  </a:lnTo>
                  <a:close/>
                </a:path>
                <a:path w="999489" h="74930">
                  <a:moveTo>
                    <a:pt x="230759" y="3162"/>
                  </a:moveTo>
                  <a:lnTo>
                    <a:pt x="227571" y="3162"/>
                  </a:lnTo>
                  <a:lnTo>
                    <a:pt x="227571" y="71081"/>
                  </a:lnTo>
                  <a:lnTo>
                    <a:pt x="223253" y="71091"/>
                  </a:lnTo>
                  <a:lnTo>
                    <a:pt x="223253" y="72682"/>
                  </a:lnTo>
                  <a:lnTo>
                    <a:pt x="230759" y="72682"/>
                  </a:lnTo>
                  <a:lnTo>
                    <a:pt x="230759" y="3162"/>
                  </a:lnTo>
                  <a:close/>
                </a:path>
                <a:path w="999489" h="74930">
                  <a:moveTo>
                    <a:pt x="257035" y="12"/>
                  </a:moveTo>
                  <a:lnTo>
                    <a:pt x="245465" y="12"/>
                  </a:lnTo>
                  <a:lnTo>
                    <a:pt x="278295" y="74256"/>
                  </a:lnTo>
                  <a:lnTo>
                    <a:pt x="287820" y="74256"/>
                  </a:lnTo>
                  <a:lnTo>
                    <a:pt x="289218" y="71094"/>
                  </a:lnTo>
                  <a:lnTo>
                    <a:pt x="280390" y="71094"/>
                  </a:lnTo>
                  <a:lnTo>
                    <a:pt x="250304" y="3162"/>
                  </a:lnTo>
                  <a:lnTo>
                    <a:pt x="258423" y="3162"/>
                  </a:lnTo>
                  <a:lnTo>
                    <a:pt x="257035" y="12"/>
                  </a:lnTo>
                  <a:close/>
                </a:path>
                <a:path w="999489" h="74930">
                  <a:moveTo>
                    <a:pt x="320662" y="12"/>
                  </a:moveTo>
                  <a:lnTo>
                    <a:pt x="309600" y="12"/>
                  </a:lnTo>
                  <a:lnTo>
                    <a:pt x="309181" y="965"/>
                  </a:lnTo>
                  <a:lnTo>
                    <a:pt x="312077" y="2235"/>
                  </a:lnTo>
                  <a:lnTo>
                    <a:pt x="311659" y="3174"/>
                  </a:lnTo>
                  <a:lnTo>
                    <a:pt x="315798" y="3174"/>
                  </a:lnTo>
                  <a:lnTo>
                    <a:pt x="285724" y="71094"/>
                  </a:lnTo>
                  <a:lnTo>
                    <a:pt x="289218" y="71094"/>
                  </a:lnTo>
                  <a:lnTo>
                    <a:pt x="320662" y="12"/>
                  </a:lnTo>
                  <a:close/>
                </a:path>
                <a:path w="999489" h="74930">
                  <a:moveTo>
                    <a:pt x="258423" y="3162"/>
                  </a:moveTo>
                  <a:lnTo>
                    <a:pt x="254952" y="3162"/>
                  </a:lnTo>
                  <a:lnTo>
                    <a:pt x="283197" y="67271"/>
                  </a:lnTo>
                  <a:lnTo>
                    <a:pt x="286688" y="59410"/>
                  </a:lnTo>
                  <a:lnTo>
                    <a:pt x="283222" y="59410"/>
                  </a:lnTo>
                  <a:lnTo>
                    <a:pt x="258423" y="3162"/>
                  </a:lnTo>
                  <a:close/>
                </a:path>
                <a:path w="999489" h="74930">
                  <a:moveTo>
                    <a:pt x="309181" y="965"/>
                  </a:moveTo>
                  <a:lnTo>
                    <a:pt x="283222" y="59410"/>
                  </a:lnTo>
                  <a:lnTo>
                    <a:pt x="286688" y="59410"/>
                  </a:lnTo>
                  <a:lnTo>
                    <a:pt x="311659" y="3174"/>
                  </a:lnTo>
                  <a:lnTo>
                    <a:pt x="310642" y="3174"/>
                  </a:lnTo>
                  <a:lnTo>
                    <a:pt x="310642" y="1600"/>
                  </a:lnTo>
                  <a:lnTo>
                    <a:pt x="309181" y="965"/>
                  </a:lnTo>
                  <a:close/>
                </a:path>
                <a:path w="999489" h="74930">
                  <a:moveTo>
                    <a:pt x="310642" y="1600"/>
                  </a:moveTo>
                  <a:lnTo>
                    <a:pt x="310642" y="3174"/>
                  </a:lnTo>
                  <a:lnTo>
                    <a:pt x="311665" y="3162"/>
                  </a:lnTo>
                  <a:lnTo>
                    <a:pt x="312077" y="2235"/>
                  </a:lnTo>
                  <a:lnTo>
                    <a:pt x="310642" y="1600"/>
                  </a:lnTo>
                  <a:close/>
                </a:path>
                <a:path w="999489" h="74930">
                  <a:moveTo>
                    <a:pt x="345262" y="12"/>
                  </a:moveTo>
                  <a:lnTo>
                    <a:pt x="334568" y="12"/>
                  </a:lnTo>
                  <a:lnTo>
                    <a:pt x="334568" y="74256"/>
                  </a:lnTo>
                  <a:lnTo>
                    <a:pt x="336169" y="74256"/>
                  </a:lnTo>
                  <a:lnTo>
                    <a:pt x="336169" y="71094"/>
                  </a:lnTo>
                  <a:lnTo>
                    <a:pt x="337756" y="71094"/>
                  </a:lnTo>
                  <a:lnTo>
                    <a:pt x="337756" y="3174"/>
                  </a:lnTo>
                  <a:lnTo>
                    <a:pt x="345262" y="3174"/>
                  </a:lnTo>
                  <a:lnTo>
                    <a:pt x="345262" y="12"/>
                  </a:lnTo>
                  <a:close/>
                </a:path>
                <a:path w="999489" h="74930">
                  <a:moveTo>
                    <a:pt x="337756" y="71094"/>
                  </a:moveTo>
                  <a:lnTo>
                    <a:pt x="336169" y="71094"/>
                  </a:lnTo>
                  <a:lnTo>
                    <a:pt x="336169" y="74256"/>
                  </a:lnTo>
                  <a:lnTo>
                    <a:pt x="345262" y="74256"/>
                  </a:lnTo>
                  <a:lnTo>
                    <a:pt x="345262" y="72682"/>
                  </a:lnTo>
                  <a:lnTo>
                    <a:pt x="337756" y="72682"/>
                  </a:lnTo>
                  <a:lnTo>
                    <a:pt x="337756" y="71094"/>
                  </a:lnTo>
                  <a:close/>
                </a:path>
                <a:path w="999489" h="74930">
                  <a:moveTo>
                    <a:pt x="345262" y="3174"/>
                  </a:moveTo>
                  <a:lnTo>
                    <a:pt x="342074" y="3174"/>
                  </a:lnTo>
                  <a:lnTo>
                    <a:pt x="342074" y="71094"/>
                  </a:lnTo>
                  <a:lnTo>
                    <a:pt x="337756" y="71094"/>
                  </a:lnTo>
                  <a:lnTo>
                    <a:pt x="337756" y="72682"/>
                  </a:lnTo>
                  <a:lnTo>
                    <a:pt x="345262" y="72682"/>
                  </a:lnTo>
                  <a:lnTo>
                    <a:pt x="345262" y="3174"/>
                  </a:lnTo>
                  <a:close/>
                </a:path>
                <a:path w="999489" h="74930">
                  <a:moveTo>
                    <a:pt x="372872" y="0"/>
                  </a:moveTo>
                  <a:lnTo>
                    <a:pt x="372872" y="74269"/>
                  </a:lnTo>
                  <a:lnTo>
                    <a:pt x="374459" y="74269"/>
                  </a:lnTo>
                  <a:lnTo>
                    <a:pt x="374459" y="71081"/>
                  </a:lnTo>
                  <a:lnTo>
                    <a:pt x="376047" y="71081"/>
                  </a:lnTo>
                  <a:lnTo>
                    <a:pt x="376047" y="3187"/>
                  </a:lnTo>
                  <a:lnTo>
                    <a:pt x="420175" y="3187"/>
                  </a:lnTo>
                  <a:lnTo>
                    <a:pt x="419479" y="2762"/>
                  </a:lnTo>
                  <a:lnTo>
                    <a:pt x="403402" y="12"/>
                  </a:lnTo>
                  <a:lnTo>
                    <a:pt x="372872" y="0"/>
                  </a:lnTo>
                  <a:close/>
                </a:path>
                <a:path w="999489" h="74930">
                  <a:moveTo>
                    <a:pt x="374459" y="71081"/>
                  </a:moveTo>
                  <a:lnTo>
                    <a:pt x="374459" y="74269"/>
                  </a:lnTo>
                  <a:lnTo>
                    <a:pt x="403402" y="74269"/>
                  </a:lnTo>
                  <a:lnTo>
                    <a:pt x="412653" y="72682"/>
                  </a:lnTo>
                  <a:lnTo>
                    <a:pt x="376047" y="72682"/>
                  </a:lnTo>
                  <a:lnTo>
                    <a:pt x="376047" y="71082"/>
                  </a:lnTo>
                  <a:lnTo>
                    <a:pt x="374459" y="71081"/>
                  </a:lnTo>
                  <a:close/>
                </a:path>
                <a:path w="999489" h="74930">
                  <a:moveTo>
                    <a:pt x="376047" y="71082"/>
                  </a:moveTo>
                  <a:lnTo>
                    <a:pt x="376047" y="72682"/>
                  </a:lnTo>
                  <a:lnTo>
                    <a:pt x="412653" y="72682"/>
                  </a:lnTo>
                  <a:lnTo>
                    <a:pt x="419479" y="71510"/>
                  </a:lnTo>
                  <a:lnTo>
                    <a:pt x="420159" y="71094"/>
                  </a:lnTo>
                  <a:lnTo>
                    <a:pt x="376047" y="71082"/>
                  </a:lnTo>
                  <a:close/>
                </a:path>
                <a:path w="999489" h="74930">
                  <a:moveTo>
                    <a:pt x="420175" y="3187"/>
                  </a:moveTo>
                  <a:lnTo>
                    <a:pt x="403402" y="3187"/>
                  </a:lnTo>
                  <a:lnTo>
                    <a:pt x="418399" y="5707"/>
                  </a:lnTo>
                  <a:lnTo>
                    <a:pt x="429890" y="12669"/>
                  </a:lnTo>
                  <a:lnTo>
                    <a:pt x="437258" y="23377"/>
                  </a:lnTo>
                  <a:lnTo>
                    <a:pt x="439889" y="37134"/>
                  </a:lnTo>
                  <a:lnTo>
                    <a:pt x="437258" y="50897"/>
                  </a:lnTo>
                  <a:lnTo>
                    <a:pt x="429890" y="61606"/>
                  </a:lnTo>
                  <a:lnTo>
                    <a:pt x="418399" y="68569"/>
                  </a:lnTo>
                  <a:lnTo>
                    <a:pt x="403402" y="71094"/>
                  </a:lnTo>
                  <a:lnTo>
                    <a:pt x="420180" y="71081"/>
                  </a:lnTo>
                  <a:lnTo>
                    <a:pt x="432006" y="63846"/>
                  </a:lnTo>
                  <a:lnTo>
                    <a:pt x="440146" y="52109"/>
                  </a:lnTo>
                  <a:lnTo>
                    <a:pt x="443064" y="37134"/>
                  </a:lnTo>
                  <a:lnTo>
                    <a:pt x="440146" y="22154"/>
                  </a:lnTo>
                  <a:lnTo>
                    <a:pt x="432006" y="10420"/>
                  </a:lnTo>
                  <a:lnTo>
                    <a:pt x="420175" y="3187"/>
                  </a:lnTo>
                  <a:close/>
                </a:path>
                <a:path w="999489" h="74930">
                  <a:moveTo>
                    <a:pt x="376047" y="71081"/>
                  </a:moveTo>
                  <a:lnTo>
                    <a:pt x="374459" y="71081"/>
                  </a:lnTo>
                  <a:lnTo>
                    <a:pt x="376047" y="71082"/>
                  </a:lnTo>
                  <a:close/>
                </a:path>
                <a:path w="999489" h="74930">
                  <a:moveTo>
                    <a:pt x="402996" y="6502"/>
                  </a:moveTo>
                  <a:lnTo>
                    <a:pt x="380377" y="6515"/>
                  </a:lnTo>
                  <a:lnTo>
                    <a:pt x="380377" y="67754"/>
                  </a:lnTo>
                  <a:lnTo>
                    <a:pt x="381977" y="67754"/>
                  </a:lnTo>
                  <a:lnTo>
                    <a:pt x="381977" y="64592"/>
                  </a:lnTo>
                  <a:lnTo>
                    <a:pt x="383565" y="64591"/>
                  </a:lnTo>
                  <a:lnTo>
                    <a:pt x="383565" y="9664"/>
                  </a:lnTo>
                  <a:lnTo>
                    <a:pt x="417772" y="9664"/>
                  </a:lnTo>
                  <a:lnTo>
                    <a:pt x="416351" y="8790"/>
                  </a:lnTo>
                  <a:lnTo>
                    <a:pt x="402996" y="6502"/>
                  </a:lnTo>
                  <a:close/>
                </a:path>
                <a:path w="999489" h="74930">
                  <a:moveTo>
                    <a:pt x="383565" y="64591"/>
                  </a:moveTo>
                  <a:lnTo>
                    <a:pt x="381977" y="64592"/>
                  </a:lnTo>
                  <a:lnTo>
                    <a:pt x="381977" y="67754"/>
                  </a:lnTo>
                  <a:lnTo>
                    <a:pt x="402996" y="67754"/>
                  </a:lnTo>
                  <a:lnTo>
                    <a:pt x="412218" y="66179"/>
                  </a:lnTo>
                  <a:lnTo>
                    <a:pt x="383565" y="66179"/>
                  </a:lnTo>
                  <a:lnTo>
                    <a:pt x="383565" y="64591"/>
                  </a:lnTo>
                  <a:close/>
                </a:path>
                <a:path w="999489" h="74930">
                  <a:moveTo>
                    <a:pt x="417772" y="9664"/>
                  </a:moveTo>
                  <a:lnTo>
                    <a:pt x="383565" y="9664"/>
                  </a:lnTo>
                  <a:lnTo>
                    <a:pt x="402996" y="9677"/>
                  </a:lnTo>
                  <a:lnTo>
                    <a:pt x="415267" y="11733"/>
                  </a:lnTo>
                  <a:lnTo>
                    <a:pt x="424526" y="17362"/>
                  </a:lnTo>
                  <a:lnTo>
                    <a:pt x="430389" y="26013"/>
                  </a:lnTo>
                  <a:lnTo>
                    <a:pt x="432473" y="37134"/>
                  </a:lnTo>
                  <a:lnTo>
                    <a:pt x="430389" y="48263"/>
                  </a:lnTo>
                  <a:lnTo>
                    <a:pt x="424526" y="56915"/>
                  </a:lnTo>
                  <a:lnTo>
                    <a:pt x="415267" y="62537"/>
                  </a:lnTo>
                  <a:lnTo>
                    <a:pt x="402996" y="64579"/>
                  </a:lnTo>
                  <a:lnTo>
                    <a:pt x="383565" y="64591"/>
                  </a:lnTo>
                  <a:lnTo>
                    <a:pt x="383565" y="66179"/>
                  </a:lnTo>
                  <a:lnTo>
                    <a:pt x="412218" y="66179"/>
                  </a:lnTo>
                  <a:lnTo>
                    <a:pt x="416351" y="65474"/>
                  </a:lnTo>
                  <a:lnTo>
                    <a:pt x="426651" y="59140"/>
                  </a:lnTo>
                  <a:lnTo>
                    <a:pt x="433287" y="49459"/>
                  </a:lnTo>
                  <a:lnTo>
                    <a:pt x="435648" y="37134"/>
                  </a:lnTo>
                  <a:lnTo>
                    <a:pt x="433287" y="24810"/>
                  </a:lnTo>
                  <a:lnTo>
                    <a:pt x="426651" y="15127"/>
                  </a:lnTo>
                  <a:lnTo>
                    <a:pt x="417772" y="9664"/>
                  </a:lnTo>
                  <a:close/>
                </a:path>
                <a:path w="999489" h="74930">
                  <a:moveTo>
                    <a:pt x="474484" y="12"/>
                  </a:moveTo>
                  <a:lnTo>
                    <a:pt x="463804" y="12"/>
                  </a:lnTo>
                  <a:lnTo>
                    <a:pt x="463804" y="42316"/>
                  </a:lnTo>
                  <a:lnTo>
                    <a:pt x="465980" y="56266"/>
                  </a:lnTo>
                  <a:lnTo>
                    <a:pt x="472155" y="66459"/>
                  </a:lnTo>
                  <a:lnTo>
                    <a:pt x="481868" y="72730"/>
                  </a:lnTo>
                  <a:lnTo>
                    <a:pt x="494639" y="74879"/>
                  </a:lnTo>
                  <a:lnTo>
                    <a:pt x="494639" y="71691"/>
                  </a:lnTo>
                  <a:lnTo>
                    <a:pt x="482955" y="69812"/>
                  </a:lnTo>
                  <a:lnTo>
                    <a:pt x="474313" y="64366"/>
                  </a:lnTo>
                  <a:lnTo>
                    <a:pt x="468918" y="55239"/>
                  </a:lnTo>
                  <a:lnTo>
                    <a:pt x="466979" y="42316"/>
                  </a:lnTo>
                  <a:lnTo>
                    <a:pt x="466979" y="3162"/>
                  </a:lnTo>
                  <a:lnTo>
                    <a:pt x="474484" y="3162"/>
                  </a:lnTo>
                  <a:lnTo>
                    <a:pt x="474484" y="12"/>
                  </a:lnTo>
                  <a:close/>
                </a:path>
                <a:path w="999489" h="74930">
                  <a:moveTo>
                    <a:pt x="525360" y="3162"/>
                  </a:moveTo>
                  <a:lnTo>
                    <a:pt x="522198" y="3162"/>
                  </a:lnTo>
                  <a:lnTo>
                    <a:pt x="522198" y="42316"/>
                  </a:lnTo>
                  <a:lnTo>
                    <a:pt x="520273" y="55244"/>
                  </a:lnTo>
                  <a:lnTo>
                    <a:pt x="514910" y="64373"/>
                  </a:lnTo>
                  <a:lnTo>
                    <a:pt x="506301" y="69819"/>
                  </a:lnTo>
                  <a:lnTo>
                    <a:pt x="494718" y="71691"/>
                  </a:lnTo>
                  <a:lnTo>
                    <a:pt x="494639" y="74866"/>
                  </a:lnTo>
                  <a:lnTo>
                    <a:pt x="507392" y="72723"/>
                  </a:lnTo>
                  <a:lnTo>
                    <a:pt x="517063" y="66459"/>
                  </a:lnTo>
                  <a:lnTo>
                    <a:pt x="523202" y="56260"/>
                  </a:lnTo>
                  <a:lnTo>
                    <a:pt x="525360" y="42316"/>
                  </a:lnTo>
                  <a:lnTo>
                    <a:pt x="525360" y="3162"/>
                  </a:lnTo>
                  <a:close/>
                </a:path>
                <a:path w="999489" h="74930">
                  <a:moveTo>
                    <a:pt x="474484" y="3162"/>
                  </a:moveTo>
                  <a:lnTo>
                    <a:pt x="471309" y="3162"/>
                  </a:lnTo>
                  <a:lnTo>
                    <a:pt x="471365" y="42316"/>
                  </a:lnTo>
                  <a:lnTo>
                    <a:pt x="472933" y="53414"/>
                  </a:lnTo>
                  <a:lnTo>
                    <a:pt x="477551" y="61588"/>
                  </a:lnTo>
                  <a:lnTo>
                    <a:pt x="484884" y="66514"/>
                  </a:lnTo>
                  <a:lnTo>
                    <a:pt x="494639" y="68173"/>
                  </a:lnTo>
                  <a:lnTo>
                    <a:pt x="504451" y="66514"/>
                  </a:lnTo>
                  <a:lnTo>
                    <a:pt x="506697" y="65011"/>
                  </a:lnTo>
                  <a:lnTo>
                    <a:pt x="494639" y="65011"/>
                  </a:lnTo>
                  <a:lnTo>
                    <a:pt x="485989" y="63623"/>
                  </a:lnTo>
                  <a:lnTo>
                    <a:pt x="479732" y="59564"/>
                  </a:lnTo>
                  <a:lnTo>
                    <a:pt x="475890" y="52479"/>
                  </a:lnTo>
                  <a:lnTo>
                    <a:pt x="474525" y="42316"/>
                  </a:lnTo>
                  <a:lnTo>
                    <a:pt x="474484" y="3162"/>
                  </a:lnTo>
                  <a:close/>
                </a:path>
                <a:path w="999489" h="74930">
                  <a:moveTo>
                    <a:pt x="525360" y="12"/>
                  </a:moveTo>
                  <a:lnTo>
                    <a:pt x="514883" y="12"/>
                  </a:lnTo>
                  <a:lnTo>
                    <a:pt x="514842" y="42316"/>
                  </a:lnTo>
                  <a:lnTo>
                    <a:pt x="513484" y="52479"/>
                  </a:lnTo>
                  <a:lnTo>
                    <a:pt x="509638" y="59564"/>
                  </a:lnTo>
                  <a:lnTo>
                    <a:pt x="503353" y="63623"/>
                  </a:lnTo>
                  <a:lnTo>
                    <a:pt x="494639" y="65011"/>
                  </a:lnTo>
                  <a:lnTo>
                    <a:pt x="506697" y="65011"/>
                  </a:lnTo>
                  <a:lnTo>
                    <a:pt x="511811" y="61588"/>
                  </a:lnTo>
                  <a:lnTo>
                    <a:pt x="516440" y="53414"/>
                  </a:lnTo>
                  <a:lnTo>
                    <a:pt x="518015" y="42316"/>
                  </a:lnTo>
                  <a:lnTo>
                    <a:pt x="518058" y="3162"/>
                  </a:lnTo>
                  <a:lnTo>
                    <a:pt x="525360" y="3162"/>
                  </a:lnTo>
                  <a:lnTo>
                    <a:pt x="525360" y="12"/>
                  </a:lnTo>
                  <a:close/>
                </a:path>
                <a:path w="999489" h="74930">
                  <a:moveTo>
                    <a:pt x="582117" y="12"/>
                  </a:moveTo>
                  <a:lnTo>
                    <a:pt x="572668" y="12"/>
                  </a:lnTo>
                  <a:lnTo>
                    <a:pt x="538708" y="74256"/>
                  </a:lnTo>
                  <a:lnTo>
                    <a:pt x="550037" y="74256"/>
                  </a:lnTo>
                  <a:lnTo>
                    <a:pt x="551456" y="71094"/>
                  </a:lnTo>
                  <a:lnTo>
                    <a:pt x="543661" y="71094"/>
                  </a:lnTo>
                  <a:lnTo>
                    <a:pt x="574713" y="3162"/>
                  </a:lnTo>
                  <a:lnTo>
                    <a:pt x="583557" y="3162"/>
                  </a:lnTo>
                  <a:lnTo>
                    <a:pt x="582117" y="12"/>
                  </a:lnTo>
                  <a:close/>
                </a:path>
                <a:path w="999489" h="74930">
                  <a:moveTo>
                    <a:pt x="599591" y="55270"/>
                  </a:moveTo>
                  <a:lnTo>
                    <a:pt x="596099" y="55270"/>
                  </a:lnTo>
                  <a:lnTo>
                    <a:pt x="604634" y="74256"/>
                  </a:lnTo>
                  <a:lnTo>
                    <a:pt x="605675" y="74256"/>
                  </a:lnTo>
                  <a:lnTo>
                    <a:pt x="605675" y="71094"/>
                  </a:lnTo>
                  <a:lnTo>
                    <a:pt x="606705" y="71092"/>
                  </a:lnTo>
                  <a:lnTo>
                    <a:pt x="599591" y="55270"/>
                  </a:lnTo>
                  <a:close/>
                </a:path>
                <a:path w="999489" h="74930">
                  <a:moveTo>
                    <a:pt x="583557" y="3162"/>
                  </a:moveTo>
                  <a:lnTo>
                    <a:pt x="580072" y="3162"/>
                  </a:lnTo>
                  <a:lnTo>
                    <a:pt x="611124" y="71081"/>
                  </a:lnTo>
                  <a:lnTo>
                    <a:pt x="606705" y="71092"/>
                  </a:lnTo>
                  <a:lnTo>
                    <a:pt x="607123" y="72021"/>
                  </a:lnTo>
                  <a:lnTo>
                    <a:pt x="605675" y="72682"/>
                  </a:lnTo>
                  <a:lnTo>
                    <a:pt x="605675" y="74256"/>
                  </a:lnTo>
                  <a:lnTo>
                    <a:pt x="616077" y="74256"/>
                  </a:lnTo>
                  <a:lnTo>
                    <a:pt x="583557" y="3162"/>
                  </a:lnTo>
                  <a:close/>
                </a:path>
                <a:path w="999489" h="74930">
                  <a:moveTo>
                    <a:pt x="606705" y="71092"/>
                  </a:moveTo>
                  <a:lnTo>
                    <a:pt x="605675" y="71094"/>
                  </a:lnTo>
                  <a:lnTo>
                    <a:pt x="605675" y="72682"/>
                  </a:lnTo>
                  <a:lnTo>
                    <a:pt x="607123" y="72021"/>
                  </a:lnTo>
                  <a:lnTo>
                    <a:pt x="606705" y="71092"/>
                  </a:lnTo>
                  <a:close/>
                </a:path>
                <a:path w="999489" h="74930">
                  <a:moveTo>
                    <a:pt x="598170" y="52108"/>
                  </a:moveTo>
                  <a:lnTo>
                    <a:pt x="556501" y="52108"/>
                  </a:lnTo>
                  <a:lnTo>
                    <a:pt x="547979" y="71094"/>
                  </a:lnTo>
                  <a:lnTo>
                    <a:pt x="551462" y="71081"/>
                  </a:lnTo>
                  <a:lnTo>
                    <a:pt x="558558" y="55270"/>
                  </a:lnTo>
                  <a:lnTo>
                    <a:pt x="599591" y="55270"/>
                  </a:lnTo>
                  <a:lnTo>
                    <a:pt x="598170" y="52108"/>
                  </a:lnTo>
                  <a:close/>
                </a:path>
                <a:path w="999489" h="74930">
                  <a:moveTo>
                    <a:pt x="577342" y="5575"/>
                  </a:moveTo>
                  <a:lnTo>
                    <a:pt x="557809" y="49174"/>
                  </a:lnTo>
                  <a:lnTo>
                    <a:pt x="560285" y="49174"/>
                  </a:lnTo>
                  <a:lnTo>
                    <a:pt x="560285" y="46012"/>
                  </a:lnTo>
                  <a:lnTo>
                    <a:pt x="562719" y="46012"/>
                  </a:lnTo>
                  <a:lnTo>
                    <a:pt x="577329" y="13296"/>
                  </a:lnTo>
                  <a:lnTo>
                    <a:pt x="580799" y="13296"/>
                  </a:lnTo>
                  <a:lnTo>
                    <a:pt x="577342" y="5575"/>
                  </a:lnTo>
                  <a:close/>
                </a:path>
                <a:path w="999489" h="74930">
                  <a:moveTo>
                    <a:pt x="560285" y="47599"/>
                  </a:moveTo>
                  <a:lnTo>
                    <a:pt x="560285" y="49174"/>
                  </a:lnTo>
                  <a:lnTo>
                    <a:pt x="596861" y="49174"/>
                  </a:lnTo>
                  <a:lnTo>
                    <a:pt x="596446" y="48247"/>
                  </a:lnTo>
                  <a:lnTo>
                    <a:pt x="561721" y="48247"/>
                  </a:lnTo>
                  <a:lnTo>
                    <a:pt x="560285" y="47599"/>
                  </a:lnTo>
                  <a:close/>
                </a:path>
                <a:path w="999489" h="74930">
                  <a:moveTo>
                    <a:pt x="562719" y="46012"/>
                  </a:moveTo>
                  <a:lnTo>
                    <a:pt x="560285" y="46012"/>
                  </a:lnTo>
                  <a:lnTo>
                    <a:pt x="560285" y="47599"/>
                  </a:lnTo>
                  <a:lnTo>
                    <a:pt x="561721" y="48247"/>
                  </a:lnTo>
                  <a:lnTo>
                    <a:pt x="562719" y="46012"/>
                  </a:lnTo>
                  <a:close/>
                </a:path>
                <a:path w="999489" h="74930">
                  <a:moveTo>
                    <a:pt x="580799" y="13296"/>
                  </a:moveTo>
                  <a:lnTo>
                    <a:pt x="577329" y="13296"/>
                  </a:lnTo>
                  <a:lnTo>
                    <a:pt x="591947" y="46012"/>
                  </a:lnTo>
                  <a:lnTo>
                    <a:pt x="562719" y="46012"/>
                  </a:lnTo>
                  <a:lnTo>
                    <a:pt x="561721" y="48247"/>
                  </a:lnTo>
                  <a:lnTo>
                    <a:pt x="596446" y="48247"/>
                  </a:lnTo>
                  <a:lnTo>
                    <a:pt x="580799" y="13296"/>
                  </a:lnTo>
                  <a:close/>
                </a:path>
                <a:path w="999489" h="74930">
                  <a:moveTo>
                    <a:pt x="642137" y="12"/>
                  </a:moveTo>
                  <a:lnTo>
                    <a:pt x="631444" y="12"/>
                  </a:lnTo>
                  <a:lnTo>
                    <a:pt x="631444" y="74256"/>
                  </a:lnTo>
                  <a:lnTo>
                    <a:pt x="633031" y="74256"/>
                  </a:lnTo>
                  <a:lnTo>
                    <a:pt x="633031" y="71094"/>
                  </a:lnTo>
                  <a:lnTo>
                    <a:pt x="634619" y="71094"/>
                  </a:lnTo>
                  <a:lnTo>
                    <a:pt x="634619" y="3162"/>
                  </a:lnTo>
                  <a:lnTo>
                    <a:pt x="642137" y="3162"/>
                  </a:lnTo>
                  <a:lnTo>
                    <a:pt x="642137" y="12"/>
                  </a:lnTo>
                  <a:close/>
                </a:path>
                <a:path w="999489" h="74930">
                  <a:moveTo>
                    <a:pt x="634619" y="71094"/>
                  </a:moveTo>
                  <a:lnTo>
                    <a:pt x="633031" y="71094"/>
                  </a:lnTo>
                  <a:lnTo>
                    <a:pt x="633031" y="74256"/>
                  </a:lnTo>
                  <a:lnTo>
                    <a:pt x="681926" y="74256"/>
                  </a:lnTo>
                  <a:lnTo>
                    <a:pt x="681926" y="72682"/>
                  </a:lnTo>
                  <a:lnTo>
                    <a:pt x="634619" y="72682"/>
                  </a:lnTo>
                  <a:lnTo>
                    <a:pt x="634619" y="71094"/>
                  </a:lnTo>
                  <a:close/>
                </a:path>
                <a:path w="999489" h="74930">
                  <a:moveTo>
                    <a:pt x="642137" y="3162"/>
                  </a:moveTo>
                  <a:lnTo>
                    <a:pt x="638949" y="3162"/>
                  </a:lnTo>
                  <a:lnTo>
                    <a:pt x="638949" y="67754"/>
                  </a:lnTo>
                  <a:lnTo>
                    <a:pt x="678751" y="67754"/>
                  </a:lnTo>
                  <a:lnTo>
                    <a:pt x="678751" y="71094"/>
                  </a:lnTo>
                  <a:lnTo>
                    <a:pt x="634619" y="71094"/>
                  </a:lnTo>
                  <a:lnTo>
                    <a:pt x="634619" y="72682"/>
                  </a:lnTo>
                  <a:lnTo>
                    <a:pt x="681926" y="72682"/>
                  </a:lnTo>
                  <a:lnTo>
                    <a:pt x="681926" y="64592"/>
                  </a:lnTo>
                  <a:lnTo>
                    <a:pt x="642137" y="64592"/>
                  </a:lnTo>
                  <a:lnTo>
                    <a:pt x="642137" y="3162"/>
                  </a:lnTo>
                  <a:close/>
                </a:path>
                <a:path w="999489" h="74930">
                  <a:moveTo>
                    <a:pt x="794092" y="3162"/>
                  </a:moveTo>
                  <a:lnTo>
                    <a:pt x="790917" y="3162"/>
                  </a:lnTo>
                  <a:lnTo>
                    <a:pt x="790917" y="42316"/>
                  </a:lnTo>
                  <a:lnTo>
                    <a:pt x="788992" y="55244"/>
                  </a:lnTo>
                  <a:lnTo>
                    <a:pt x="783631" y="64371"/>
                  </a:lnTo>
                  <a:lnTo>
                    <a:pt x="775004" y="69818"/>
                  </a:lnTo>
                  <a:lnTo>
                    <a:pt x="763371" y="71691"/>
                  </a:lnTo>
                  <a:lnTo>
                    <a:pt x="763371" y="74879"/>
                  </a:lnTo>
                  <a:lnTo>
                    <a:pt x="776124" y="72725"/>
                  </a:lnTo>
                  <a:lnTo>
                    <a:pt x="785790" y="66460"/>
                  </a:lnTo>
                  <a:lnTo>
                    <a:pt x="791932" y="56260"/>
                  </a:lnTo>
                  <a:lnTo>
                    <a:pt x="794092" y="42316"/>
                  </a:lnTo>
                  <a:lnTo>
                    <a:pt x="794092" y="3162"/>
                  </a:lnTo>
                  <a:close/>
                </a:path>
                <a:path w="999489" h="74930">
                  <a:moveTo>
                    <a:pt x="743216" y="12"/>
                  </a:moveTo>
                  <a:lnTo>
                    <a:pt x="732536" y="12"/>
                  </a:lnTo>
                  <a:lnTo>
                    <a:pt x="732536" y="42316"/>
                  </a:lnTo>
                  <a:lnTo>
                    <a:pt x="734712" y="56265"/>
                  </a:lnTo>
                  <a:lnTo>
                    <a:pt x="740889" y="66460"/>
                  </a:lnTo>
                  <a:lnTo>
                    <a:pt x="750622" y="72729"/>
                  </a:lnTo>
                  <a:lnTo>
                    <a:pt x="763371" y="74866"/>
                  </a:lnTo>
                  <a:lnTo>
                    <a:pt x="763292" y="71691"/>
                  </a:lnTo>
                  <a:lnTo>
                    <a:pt x="751682" y="69814"/>
                  </a:lnTo>
                  <a:lnTo>
                    <a:pt x="743045" y="64368"/>
                  </a:lnTo>
                  <a:lnTo>
                    <a:pt x="737650" y="55239"/>
                  </a:lnTo>
                  <a:lnTo>
                    <a:pt x="735711" y="42316"/>
                  </a:lnTo>
                  <a:lnTo>
                    <a:pt x="735711" y="3174"/>
                  </a:lnTo>
                  <a:lnTo>
                    <a:pt x="743216" y="3174"/>
                  </a:lnTo>
                  <a:lnTo>
                    <a:pt x="743216" y="12"/>
                  </a:lnTo>
                  <a:close/>
                </a:path>
                <a:path w="999489" h="74930">
                  <a:moveTo>
                    <a:pt x="743216" y="3174"/>
                  </a:moveTo>
                  <a:lnTo>
                    <a:pt x="740041" y="3174"/>
                  </a:lnTo>
                  <a:lnTo>
                    <a:pt x="740084" y="42316"/>
                  </a:lnTo>
                  <a:lnTo>
                    <a:pt x="741658" y="53414"/>
                  </a:lnTo>
                  <a:lnTo>
                    <a:pt x="746277" y="61588"/>
                  </a:lnTo>
                  <a:lnTo>
                    <a:pt x="753611" y="66514"/>
                  </a:lnTo>
                  <a:lnTo>
                    <a:pt x="763371" y="68173"/>
                  </a:lnTo>
                  <a:lnTo>
                    <a:pt x="773177" y="66514"/>
                  </a:lnTo>
                  <a:lnTo>
                    <a:pt x="775423" y="65011"/>
                  </a:lnTo>
                  <a:lnTo>
                    <a:pt x="763371" y="65011"/>
                  </a:lnTo>
                  <a:lnTo>
                    <a:pt x="754714" y="63623"/>
                  </a:lnTo>
                  <a:lnTo>
                    <a:pt x="748455" y="59564"/>
                  </a:lnTo>
                  <a:lnTo>
                    <a:pt x="744615" y="52479"/>
                  </a:lnTo>
                  <a:lnTo>
                    <a:pt x="743257" y="42316"/>
                  </a:lnTo>
                  <a:lnTo>
                    <a:pt x="743216" y="3174"/>
                  </a:lnTo>
                  <a:close/>
                </a:path>
                <a:path w="999489" h="74930">
                  <a:moveTo>
                    <a:pt x="794092" y="12"/>
                  </a:moveTo>
                  <a:lnTo>
                    <a:pt x="783615" y="12"/>
                  </a:lnTo>
                  <a:lnTo>
                    <a:pt x="783574" y="42316"/>
                  </a:lnTo>
                  <a:lnTo>
                    <a:pt x="782209" y="52479"/>
                  </a:lnTo>
                  <a:lnTo>
                    <a:pt x="778360" y="59564"/>
                  </a:lnTo>
                  <a:lnTo>
                    <a:pt x="772078" y="63623"/>
                  </a:lnTo>
                  <a:lnTo>
                    <a:pt x="763371" y="65011"/>
                  </a:lnTo>
                  <a:lnTo>
                    <a:pt x="775423" y="65011"/>
                  </a:lnTo>
                  <a:lnTo>
                    <a:pt x="780537" y="61588"/>
                  </a:lnTo>
                  <a:lnTo>
                    <a:pt x="785165" y="53414"/>
                  </a:lnTo>
                  <a:lnTo>
                    <a:pt x="786734" y="42316"/>
                  </a:lnTo>
                  <a:lnTo>
                    <a:pt x="786777" y="3162"/>
                  </a:lnTo>
                  <a:lnTo>
                    <a:pt x="794092" y="3162"/>
                  </a:lnTo>
                  <a:lnTo>
                    <a:pt x="794092" y="12"/>
                  </a:lnTo>
                  <a:close/>
                </a:path>
                <a:path w="999489" h="74930">
                  <a:moveTo>
                    <a:pt x="829779" y="12"/>
                  </a:moveTo>
                  <a:lnTo>
                    <a:pt x="821232" y="12"/>
                  </a:lnTo>
                  <a:lnTo>
                    <a:pt x="821232" y="74256"/>
                  </a:lnTo>
                  <a:lnTo>
                    <a:pt x="831926" y="74256"/>
                  </a:lnTo>
                  <a:lnTo>
                    <a:pt x="831926" y="71094"/>
                  </a:lnTo>
                  <a:lnTo>
                    <a:pt x="824407" y="71094"/>
                  </a:lnTo>
                  <a:lnTo>
                    <a:pt x="824407" y="3162"/>
                  </a:lnTo>
                  <a:lnTo>
                    <a:pt x="832281" y="3162"/>
                  </a:lnTo>
                  <a:lnTo>
                    <a:pt x="829779" y="12"/>
                  </a:lnTo>
                  <a:close/>
                </a:path>
                <a:path w="999489" h="74930">
                  <a:moveTo>
                    <a:pt x="835945" y="19557"/>
                  </a:moveTo>
                  <a:lnTo>
                    <a:pt x="831926" y="19557"/>
                  </a:lnTo>
                  <a:lnTo>
                    <a:pt x="875245" y="74256"/>
                  </a:lnTo>
                  <a:lnTo>
                    <a:pt x="883805" y="74256"/>
                  </a:lnTo>
                  <a:lnTo>
                    <a:pt x="883805" y="71081"/>
                  </a:lnTo>
                  <a:lnTo>
                    <a:pt x="876782" y="71081"/>
                  </a:lnTo>
                  <a:lnTo>
                    <a:pt x="835945" y="19557"/>
                  </a:lnTo>
                  <a:close/>
                </a:path>
                <a:path w="999489" h="74930">
                  <a:moveTo>
                    <a:pt x="828738" y="10464"/>
                  </a:moveTo>
                  <a:lnTo>
                    <a:pt x="828738" y="71094"/>
                  </a:lnTo>
                  <a:lnTo>
                    <a:pt x="831926" y="71094"/>
                  </a:lnTo>
                  <a:lnTo>
                    <a:pt x="831926" y="19557"/>
                  </a:lnTo>
                  <a:lnTo>
                    <a:pt x="835945" y="19557"/>
                  </a:lnTo>
                  <a:lnTo>
                    <a:pt x="828738" y="10464"/>
                  </a:lnTo>
                  <a:close/>
                </a:path>
                <a:path w="999489" h="74930">
                  <a:moveTo>
                    <a:pt x="883805" y="1600"/>
                  </a:moveTo>
                  <a:lnTo>
                    <a:pt x="876388" y="1600"/>
                  </a:lnTo>
                  <a:lnTo>
                    <a:pt x="876388" y="3174"/>
                  </a:lnTo>
                  <a:lnTo>
                    <a:pt x="880618" y="3174"/>
                  </a:lnTo>
                  <a:lnTo>
                    <a:pt x="880618" y="71081"/>
                  </a:lnTo>
                  <a:lnTo>
                    <a:pt x="883805" y="71081"/>
                  </a:lnTo>
                  <a:lnTo>
                    <a:pt x="883805" y="1600"/>
                  </a:lnTo>
                  <a:close/>
                </a:path>
                <a:path w="999489" h="74930">
                  <a:moveTo>
                    <a:pt x="832281" y="3162"/>
                  </a:moveTo>
                  <a:lnTo>
                    <a:pt x="828230" y="3162"/>
                  </a:lnTo>
                  <a:lnTo>
                    <a:pt x="876388" y="63817"/>
                  </a:lnTo>
                  <a:lnTo>
                    <a:pt x="876388" y="54711"/>
                  </a:lnTo>
                  <a:lnTo>
                    <a:pt x="873226" y="54711"/>
                  </a:lnTo>
                  <a:lnTo>
                    <a:pt x="832281" y="3162"/>
                  </a:lnTo>
                  <a:close/>
                </a:path>
                <a:path w="999489" h="74930">
                  <a:moveTo>
                    <a:pt x="883805" y="12"/>
                  </a:moveTo>
                  <a:lnTo>
                    <a:pt x="873226" y="12"/>
                  </a:lnTo>
                  <a:lnTo>
                    <a:pt x="873226" y="54711"/>
                  </a:lnTo>
                  <a:lnTo>
                    <a:pt x="876388" y="54711"/>
                  </a:lnTo>
                  <a:lnTo>
                    <a:pt x="876388" y="3174"/>
                  </a:lnTo>
                  <a:lnTo>
                    <a:pt x="874814" y="3174"/>
                  </a:lnTo>
                  <a:lnTo>
                    <a:pt x="874814" y="1600"/>
                  </a:lnTo>
                  <a:lnTo>
                    <a:pt x="883805" y="1600"/>
                  </a:lnTo>
                  <a:lnTo>
                    <a:pt x="883805" y="12"/>
                  </a:lnTo>
                  <a:close/>
                </a:path>
                <a:path w="999489" h="74930">
                  <a:moveTo>
                    <a:pt x="876388" y="1600"/>
                  </a:moveTo>
                  <a:lnTo>
                    <a:pt x="874814" y="1600"/>
                  </a:lnTo>
                  <a:lnTo>
                    <a:pt x="874814" y="3174"/>
                  </a:lnTo>
                  <a:lnTo>
                    <a:pt x="876388" y="3174"/>
                  </a:lnTo>
                  <a:lnTo>
                    <a:pt x="876388" y="1600"/>
                  </a:lnTo>
                  <a:close/>
                </a:path>
                <a:path w="999489" h="74930">
                  <a:moveTo>
                    <a:pt x="922147" y="12"/>
                  </a:moveTo>
                  <a:lnTo>
                    <a:pt x="911440" y="12"/>
                  </a:lnTo>
                  <a:lnTo>
                    <a:pt x="911440" y="74256"/>
                  </a:lnTo>
                  <a:lnTo>
                    <a:pt x="913041" y="74256"/>
                  </a:lnTo>
                  <a:lnTo>
                    <a:pt x="913041" y="71094"/>
                  </a:lnTo>
                  <a:lnTo>
                    <a:pt x="914628" y="71091"/>
                  </a:lnTo>
                  <a:lnTo>
                    <a:pt x="914628" y="3162"/>
                  </a:lnTo>
                  <a:lnTo>
                    <a:pt x="922147" y="3162"/>
                  </a:lnTo>
                  <a:lnTo>
                    <a:pt x="922147" y="12"/>
                  </a:lnTo>
                  <a:close/>
                </a:path>
                <a:path w="999489" h="74930">
                  <a:moveTo>
                    <a:pt x="914628" y="71091"/>
                  </a:moveTo>
                  <a:lnTo>
                    <a:pt x="913041" y="71094"/>
                  </a:lnTo>
                  <a:lnTo>
                    <a:pt x="913041" y="74256"/>
                  </a:lnTo>
                  <a:lnTo>
                    <a:pt x="922147" y="74256"/>
                  </a:lnTo>
                  <a:lnTo>
                    <a:pt x="922147" y="72682"/>
                  </a:lnTo>
                  <a:lnTo>
                    <a:pt x="914628" y="72682"/>
                  </a:lnTo>
                  <a:lnTo>
                    <a:pt x="914628" y="71091"/>
                  </a:lnTo>
                  <a:close/>
                </a:path>
                <a:path w="999489" h="74930">
                  <a:moveTo>
                    <a:pt x="922147" y="3162"/>
                  </a:moveTo>
                  <a:lnTo>
                    <a:pt x="918959" y="3162"/>
                  </a:lnTo>
                  <a:lnTo>
                    <a:pt x="918959" y="71081"/>
                  </a:lnTo>
                  <a:lnTo>
                    <a:pt x="914628" y="71091"/>
                  </a:lnTo>
                  <a:lnTo>
                    <a:pt x="914628" y="72682"/>
                  </a:lnTo>
                  <a:lnTo>
                    <a:pt x="922147" y="72682"/>
                  </a:lnTo>
                  <a:lnTo>
                    <a:pt x="922147" y="3162"/>
                  </a:lnTo>
                  <a:close/>
                </a:path>
                <a:path w="999489" h="74930">
                  <a:moveTo>
                    <a:pt x="999223" y="0"/>
                  </a:moveTo>
                  <a:lnTo>
                    <a:pt x="938580" y="0"/>
                  </a:lnTo>
                  <a:lnTo>
                    <a:pt x="938580" y="9677"/>
                  </a:lnTo>
                  <a:lnTo>
                    <a:pt x="963549" y="9677"/>
                  </a:lnTo>
                  <a:lnTo>
                    <a:pt x="963561" y="74256"/>
                  </a:lnTo>
                  <a:lnTo>
                    <a:pt x="965149" y="74256"/>
                  </a:lnTo>
                  <a:lnTo>
                    <a:pt x="965149" y="71094"/>
                  </a:lnTo>
                  <a:lnTo>
                    <a:pt x="966736" y="71094"/>
                  </a:lnTo>
                  <a:lnTo>
                    <a:pt x="966736" y="6515"/>
                  </a:lnTo>
                  <a:lnTo>
                    <a:pt x="941743" y="6515"/>
                  </a:lnTo>
                  <a:lnTo>
                    <a:pt x="941743" y="3187"/>
                  </a:lnTo>
                  <a:lnTo>
                    <a:pt x="999223" y="3187"/>
                  </a:lnTo>
                  <a:lnTo>
                    <a:pt x="999223" y="0"/>
                  </a:lnTo>
                  <a:close/>
                </a:path>
                <a:path w="999489" h="74930">
                  <a:moveTo>
                    <a:pt x="966736" y="71094"/>
                  </a:moveTo>
                  <a:lnTo>
                    <a:pt x="965149" y="71094"/>
                  </a:lnTo>
                  <a:lnTo>
                    <a:pt x="965149" y="74256"/>
                  </a:lnTo>
                  <a:lnTo>
                    <a:pt x="974242" y="74256"/>
                  </a:lnTo>
                  <a:lnTo>
                    <a:pt x="974242" y="72682"/>
                  </a:lnTo>
                  <a:lnTo>
                    <a:pt x="966736" y="72682"/>
                  </a:lnTo>
                  <a:lnTo>
                    <a:pt x="966736" y="71094"/>
                  </a:lnTo>
                  <a:close/>
                </a:path>
                <a:path w="999489" h="74930">
                  <a:moveTo>
                    <a:pt x="999223" y="3187"/>
                  </a:moveTo>
                  <a:lnTo>
                    <a:pt x="996048" y="3187"/>
                  </a:lnTo>
                  <a:lnTo>
                    <a:pt x="996048" y="6515"/>
                  </a:lnTo>
                  <a:lnTo>
                    <a:pt x="971067" y="6515"/>
                  </a:lnTo>
                  <a:lnTo>
                    <a:pt x="971067" y="71094"/>
                  </a:lnTo>
                  <a:lnTo>
                    <a:pt x="966736" y="71094"/>
                  </a:lnTo>
                  <a:lnTo>
                    <a:pt x="966736" y="72682"/>
                  </a:lnTo>
                  <a:lnTo>
                    <a:pt x="974242" y="72682"/>
                  </a:lnTo>
                  <a:lnTo>
                    <a:pt x="974242" y="9677"/>
                  </a:lnTo>
                  <a:lnTo>
                    <a:pt x="999223" y="9677"/>
                  </a:lnTo>
                  <a:lnTo>
                    <a:pt x="999223" y="3187"/>
                  </a:lnTo>
                  <a:close/>
                </a:path>
              </a:pathLst>
            </a:custGeom>
            <a:solidFill>
              <a:srgbClr val="2D2C27"/>
            </a:solidFill>
          </p:spPr>
          <p:txBody>
            <a:bodyPr wrap="square" lIns="0" tIns="0" rIns="0" bIns="0" rtlCol="0"/>
            <a:lstStyle/>
            <a:p>
              <a:endParaRPr/>
            </a:p>
          </p:txBody>
        </p:sp>
        <p:pic>
          <p:nvPicPr>
            <p:cNvPr id="232" name="object 232"/>
            <p:cNvPicPr/>
            <p:nvPr/>
          </p:nvPicPr>
          <p:blipFill>
            <a:blip r:embed="rId156" cstate="print"/>
            <a:stretch>
              <a:fillRect/>
            </a:stretch>
          </p:blipFill>
          <p:spPr>
            <a:xfrm>
              <a:off x="2547492" y="3162935"/>
              <a:ext cx="776826" cy="291642"/>
            </a:xfrm>
            <a:prstGeom prst="rect">
              <a:avLst/>
            </a:prstGeom>
          </p:spPr>
        </p:pic>
        <p:pic>
          <p:nvPicPr>
            <p:cNvPr id="233" name="object 233"/>
            <p:cNvPicPr/>
            <p:nvPr/>
          </p:nvPicPr>
          <p:blipFill>
            <a:blip r:embed="rId157" cstate="print"/>
            <a:stretch>
              <a:fillRect/>
            </a:stretch>
          </p:blipFill>
          <p:spPr>
            <a:xfrm>
              <a:off x="3323069" y="3162947"/>
              <a:ext cx="388912" cy="582256"/>
            </a:xfrm>
            <a:prstGeom prst="rect">
              <a:avLst/>
            </a:prstGeom>
          </p:spPr>
        </p:pic>
        <p:pic>
          <p:nvPicPr>
            <p:cNvPr id="234" name="object 234"/>
            <p:cNvPicPr/>
            <p:nvPr/>
          </p:nvPicPr>
          <p:blipFill>
            <a:blip r:embed="rId158" cstate="print"/>
            <a:stretch>
              <a:fillRect/>
            </a:stretch>
          </p:blipFill>
          <p:spPr>
            <a:xfrm>
              <a:off x="2547492" y="3453333"/>
              <a:ext cx="776826" cy="291871"/>
            </a:xfrm>
            <a:prstGeom prst="rect">
              <a:avLst/>
            </a:prstGeom>
          </p:spPr>
        </p:pic>
      </p:grpSp>
      <p:grpSp>
        <p:nvGrpSpPr>
          <p:cNvPr id="235" name="object 235"/>
          <p:cNvGrpSpPr/>
          <p:nvPr/>
        </p:nvGrpSpPr>
        <p:grpSpPr>
          <a:xfrm>
            <a:off x="6158433" y="8522754"/>
            <a:ext cx="1234440" cy="760095"/>
            <a:chOff x="6158433" y="8522754"/>
            <a:chExt cx="1234440" cy="760095"/>
          </a:xfrm>
        </p:grpSpPr>
        <p:sp>
          <p:nvSpPr>
            <p:cNvPr id="236" name="object 236"/>
            <p:cNvSpPr/>
            <p:nvPr/>
          </p:nvSpPr>
          <p:spPr>
            <a:xfrm>
              <a:off x="6158433" y="8522754"/>
              <a:ext cx="1234440" cy="760095"/>
            </a:xfrm>
            <a:custGeom>
              <a:avLst/>
              <a:gdLst/>
              <a:ahLst/>
              <a:cxnLst/>
              <a:rect l="l" t="t" r="r" b="b"/>
              <a:pathLst>
                <a:path w="1234440" h="760095">
                  <a:moveTo>
                    <a:pt x="1234427" y="0"/>
                  </a:moveTo>
                  <a:lnTo>
                    <a:pt x="0" y="0"/>
                  </a:lnTo>
                  <a:lnTo>
                    <a:pt x="0" y="759891"/>
                  </a:lnTo>
                  <a:lnTo>
                    <a:pt x="1234427" y="759891"/>
                  </a:lnTo>
                  <a:lnTo>
                    <a:pt x="1234427" y="0"/>
                  </a:lnTo>
                  <a:close/>
                </a:path>
              </a:pathLst>
            </a:custGeom>
            <a:solidFill>
              <a:srgbClr val="FAFAFB"/>
            </a:solidFill>
          </p:spPr>
          <p:txBody>
            <a:bodyPr wrap="square" lIns="0" tIns="0" rIns="0" bIns="0" rtlCol="0"/>
            <a:lstStyle/>
            <a:p>
              <a:endParaRPr/>
            </a:p>
          </p:txBody>
        </p:sp>
        <p:pic>
          <p:nvPicPr>
            <p:cNvPr id="237" name="object 237"/>
            <p:cNvPicPr/>
            <p:nvPr/>
          </p:nvPicPr>
          <p:blipFill>
            <a:blip r:embed="rId159" cstate="print"/>
            <a:stretch>
              <a:fillRect/>
            </a:stretch>
          </p:blipFill>
          <p:spPr>
            <a:xfrm>
              <a:off x="6213398" y="8680462"/>
              <a:ext cx="762504" cy="289604"/>
            </a:xfrm>
            <a:prstGeom prst="rect">
              <a:avLst/>
            </a:prstGeom>
          </p:spPr>
        </p:pic>
        <p:pic>
          <p:nvPicPr>
            <p:cNvPr id="238" name="object 238"/>
            <p:cNvPicPr/>
            <p:nvPr/>
          </p:nvPicPr>
          <p:blipFill>
            <a:blip r:embed="rId160" cstate="print"/>
            <a:stretch>
              <a:fillRect/>
            </a:stretch>
          </p:blipFill>
          <p:spPr>
            <a:xfrm>
              <a:off x="6974700" y="8680462"/>
              <a:ext cx="380961" cy="577837"/>
            </a:xfrm>
            <a:prstGeom prst="rect">
              <a:avLst/>
            </a:prstGeom>
          </p:spPr>
        </p:pic>
        <p:pic>
          <p:nvPicPr>
            <p:cNvPr id="239" name="object 239"/>
            <p:cNvPicPr/>
            <p:nvPr/>
          </p:nvPicPr>
          <p:blipFill>
            <a:blip r:embed="rId161" cstate="print"/>
            <a:stretch>
              <a:fillRect/>
            </a:stretch>
          </p:blipFill>
          <p:spPr>
            <a:xfrm>
              <a:off x="6213398" y="8968863"/>
              <a:ext cx="762504" cy="289436"/>
            </a:xfrm>
            <a:prstGeom prst="rect">
              <a:avLst/>
            </a:prstGeom>
          </p:spPr>
        </p:pic>
      </p:grpSp>
      <p:grpSp>
        <p:nvGrpSpPr>
          <p:cNvPr id="240" name="object 240"/>
          <p:cNvGrpSpPr/>
          <p:nvPr/>
        </p:nvGrpSpPr>
        <p:grpSpPr>
          <a:xfrm>
            <a:off x="6145733" y="9397974"/>
            <a:ext cx="1234440" cy="693420"/>
            <a:chOff x="6145733" y="9397974"/>
            <a:chExt cx="1234440" cy="693420"/>
          </a:xfrm>
        </p:grpSpPr>
        <p:sp>
          <p:nvSpPr>
            <p:cNvPr id="241" name="object 241"/>
            <p:cNvSpPr/>
            <p:nvPr/>
          </p:nvSpPr>
          <p:spPr>
            <a:xfrm>
              <a:off x="6145733" y="9397974"/>
              <a:ext cx="1234440" cy="693420"/>
            </a:xfrm>
            <a:custGeom>
              <a:avLst/>
              <a:gdLst/>
              <a:ahLst/>
              <a:cxnLst/>
              <a:rect l="l" t="t" r="r" b="b"/>
              <a:pathLst>
                <a:path w="1234440" h="693420">
                  <a:moveTo>
                    <a:pt x="1234427" y="0"/>
                  </a:moveTo>
                  <a:lnTo>
                    <a:pt x="0" y="0"/>
                  </a:lnTo>
                  <a:lnTo>
                    <a:pt x="0" y="693216"/>
                  </a:lnTo>
                  <a:lnTo>
                    <a:pt x="1234427" y="693216"/>
                  </a:lnTo>
                  <a:lnTo>
                    <a:pt x="1234427" y="0"/>
                  </a:lnTo>
                  <a:close/>
                </a:path>
              </a:pathLst>
            </a:custGeom>
            <a:solidFill>
              <a:srgbClr val="FAFAFB"/>
            </a:solidFill>
          </p:spPr>
          <p:txBody>
            <a:bodyPr wrap="square" lIns="0" tIns="0" rIns="0" bIns="0" rtlCol="0"/>
            <a:lstStyle/>
            <a:p>
              <a:endParaRPr/>
            </a:p>
          </p:txBody>
        </p:sp>
        <p:sp>
          <p:nvSpPr>
            <p:cNvPr id="242" name="object 242"/>
            <p:cNvSpPr/>
            <p:nvPr/>
          </p:nvSpPr>
          <p:spPr>
            <a:xfrm>
              <a:off x="6162535" y="9562033"/>
              <a:ext cx="1202690" cy="527685"/>
            </a:xfrm>
            <a:custGeom>
              <a:avLst/>
              <a:gdLst/>
              <a:ahLst/>
              <a:cxnLst/>
              <a:rect l="l" t="t" r="r" b="b"/>
              <a:pathLst>
                <a:path w="1202690" h="527684">
                  <a:moveTo>
                    <a:pt x="0" y="0"/>
                  </a:moveTo>
                  <a:lnTo>
                    <a:pt x="1202156" y="0"/>
                  </a:lnTo>
                  <a:lnTo>
                    <a:pt x="1202156" y="527062"/>
                  </a:lnTo>
                  <a:lnTo>
                    <a:pt x="0" y="527062"/>
                  </a:lnTo>
                  <a:lnTo>
                    <a:pt x="0" y="0"/>
                  </a:lnTo>
                  <a:close/>
                </a:path>
              </a:pathLst>
            </a:custGeom>
            <a:solidFill>
              <a:srgbClr val="FFFFFF"/>
            </a:solidFill>
          </p:spPr>
          <p:txBody>
            <a:bodyPr wrap="square" lIns="0" tIns="0" rIns="0" bIns="0" rtlCol="0"/>
            <a:lstStyle/>
            <a:p>
              <a:endParaRPr/>
            </a:p>
          </p:txBody>
        </p:sp>
        <p:sp>
          <p:nvSpPr>
            <p:cNvPr id="243" name="object 243"/>
            <p:cNvSpPr/>
            <p:nvPr/>
          </p:nvSpPr>
          <p:spPr>
            <a:xfrm>
              <a:off x="6213932" y="9562032"/>
              <a:ext cx="1111250" cy="502920"/>
            </a:xfrm>
            <a:custGeom>
              <a:avLst/>
              <a:gdLst/>
              <a:ahLst/>
              <a:cxnLst/>
              <a:rect l="l" t="t" r="r" b="b"/>
              <a:pathLst>
                <a:path w="1111250" h="502920">
                  <a:moveTo>
                    <a:pt x="38874" y="478116"/>
                  </a:moveTo>
                  <a:lnTo>
                    <a:pt x="34505" y="473710"/>
                  </a:lnTo>
                  <a:lnTo>
                    <a:pt x="33947" y="473138"/>
                  </a:lnTo>
                  <a:lnTo>
                    <a:pt x="30645" y="471563"/>
                  </a:lnTo>
                  <a:lnTo>
                    <a:pt x="30645" y="479704"/>
                  </a:lnTo>
                  <a:lnTo>
                    <a:pt x="30645" y="492683"/>
                  </a:lnTo>
                  <a:lnTo>
                    <a:pt x="24968" y="495401"/>
                  </a:lnTo>
                  <a:lnTo>
                    <a:pt x="13919" y="495401"/>
                  </a:lnTo>
                  <a:lnTo>
                    <a:pt x="8242" y="492683"/>
                  </a:lnTo>
                  <a:lnTo>
                    <a:pt x="8242" y="479704"/>
                  </a:lnTo>
                  <a:lnTo>
                    <a:pt x="13677" y="476834"/>
                  </a:lnTo>
                  <a:lnTo>
                    <a:pt x="19443" y="473710"/>
                  </a:lnTo>
                  <a:lnTo>
                    <a:pt x="25133" y="476834"/>
                  </a:lnTo>
                  <a:lnTo>
                    <a:pt x="30645" y="479704"/>
                  </a:lnTo>
                  <a:lnTo>
                    <a:pt x="30645" y="471563"/>
                  </a:lnTo>
                  <a:lnTo>
                    <a:pt x="26644" y="469633"/>
                  </a:lnTo>
                  <a:lnTo>
                    <a:pt x="31762" y="466344"/>
                  </a:lnTo>
                  <a:lnTo>
                    <a:pt x="32664" y="465632"/>
                  </a:lnTo>
                  <a:lnTo>
                    <a:pt x="36639" y="462508"/>
                  </a:lnTo>
                  <a:lnTo>
                    <a:pt x="36639" y="450443"/>
                  </a:lnTo>
                  <a:lnTo>
                    <a:pt x="36639" y="446506"/>
                  </a:lnTo>
                  <a:lnTo>
                    <a:pt x="28409" y="443230"/>
                  </a:lnTo>
                  <a:lnTo>
                    <a:pt x="28409" y="451624"/>
                  </a:lnTo>
                  <a:lnTo>
                    <a:pt x="28409" y="461060"/>
                  </a:lnTo>
                  <a:lnTo>
                    <a:pt x="23050" y="464185"/>
                  </a:lnTo>
                  <a:lnTo>
                    <a:pt x="19443" y="465632"/>
                  </a:lnTo>
                  <a:lnTo>
                    <a:pt x="15849" y="464185"/>
                  </a:lnTo>
                  <a:lnTo>
                    <a:pt x="10477" y="461060"/>
                  </a:lnTo>
                  <a:lnTo>
                    <a:pt x="10477" y="451624"/>
                  </a:lnTo>
                  <a:lnTo>
                    <a:pt x="15519" y="450443"/>
                  </a:lnTo>
                  <a:lnTo>
                    <a:pt x="23380" y="450443"/>
                  </a:lnTo>
                  <a:lnTo>
                    <a:pt x="28409" y="451624"/>
                  </a:lnTo>
                  <a:lnTo>
                    <a:pt x="28409" y="443230"/>
                  </a:lnTo>
                  <a:lnTo>
                    <a:pt x="27622" y="442912"/>
                  </a:lnTo>
                  <a:lnTo>
                    <a:pt x="11277" y="442912"/>
                  </a:lnTo>
                  <a:lnTo>
                    <a:pt x="2247" y="446506"/>
                  </a:lnTo>
                  <a:lnTo>
                    <a:pt x="2247" y="462508"/>
                  </a:lnTo>
                  <a:lnTo>
                    <a:pt x="7124" y="466344"/>
                  </a:lnTo>
                  <a:lnTo>
                    <a:pt x="12166" y="469633"/>
                  </a:lnTo>
                  <a:lnTo>
                    <a:pt x="4953" y="473138"/>
                  </a:lnTo>
                  <a:lnTo>
                    <a:pt x="0" y="478116"/>
                  </a:lnTo>
                  <a:lnTo>
                    <a:pt x="0" y="498602"/>
                  </a:lnTo>
                  <a:lnTo>
                    <a:pt x="8788" y="502920"/>
                  </a:lnTo>
                  <a:lnTo>
                    <a:pt x="30010" y="502920"/>
                  </a:lnTo>
                  <a:lnTo>
                    <a:pt x="38874" y="498602"/>
                  </a:lnTo>
                  <a:lnTo>
                    <a:pt x="38874" y="495401"/>
                  </a:lnTo>
                  <a:lnTo>
                    <a:pt x="38874" y="478116"/>
                  </a:lnTo>
                  <a:close/>
                </a:path>
                <a:path w="1111250" h="502920">
                  <a:moveTo>
                    <a:pt x="98196" y="0"/>
                  </a:moveTo>
                  <a:lnTo>
                    <a:pt x="89255" y="0"/>
                  </a:lnTo>
                  <a:lnTo>
                    <a:pt x="89255" y="453453"/>
                  </a:lnTo>
                  <a:lnTo>
                    <a:pt x="98196" y="453453"/>
                  </a:lnTo>
                  <a:lnTo>
                    <a:pt x="98196" y="0"/>
                  </a:lnTo>
                  <a:close/>
                </a:path>
                <a:path w="1111250" h="502920">
                  <a:moveTo>
                    <a:pt x="117856" y="0"/>
                  </a:moveTo>
                  <a:lnTo>
                    <a:pt x="108915" y="0"/>
                  </a:lnTo>
                  <a:lnTo>
                    <a:pt x="108915" y="453453"/>
                  </a:lnTo>
                  <a:lnTo>
                    <a:pt x="117856" y="453453"/>
                  </a:lnTo>
                  <a:lnTo>
                    <a:pt x="117856" y="0"/>
                  </a:lnTo>
                  <a:close/>
                </a:path>
                <a:path w="1111250" h="502920">
                  <a:moveTo>
                    <a:pt x="147345" y="0"/>
                  </a:moveTo>
                  <a:lnTo>
                    <a:pt x="127685" y="0"/>
                  </a:lnTo>
                  <a:lnTo>
                    <a:pt x="127685" y="453453"/>
                  </a:lnTo>
                  <a:lnTo>
                    <a:pt x="147345" y="453453"/>
                  </a:lnTo>
                  <a:lnTo>
                    <a:pt x="147345" y="0"/>
                  </a:lnTo>
                  <a:close/>
                </a:path>
                <a:path w="1111250" h="502920">
                  <a:moveTo>
                    <a:pt x="186664" y="0"/>
                  </a:moveTo>
                  <a:lnTo>
                    <a:pt x="157175" y="0"/>
                  </a:lnTo>
                  <a:lnTo>
                    <a:pt x="157175" y="453453"/>
                  </a:lnTo>
                  <a:lnTo>
                    <a:pt x="186664" y="453453"/>
                  </a:lnTo>
                  <a:lnTo>
                    <a:pt x="186664" y="0"/>
                  </a:lnTo>
                  <a:close/>
                </a:path>
                <a:path w="1111250" h="502920">
                  <a:moveTo>
                    <a:pt x="216179" y="0"/>
                  </a:moveTo>
                  <a:lnTo>
                    <a:pt x="197408" y="0"/>
                  </a:lnTo>
                  <a:lnTo>
                    <a:pt x="197408" y="404304"/>
                  </a:lnTo>
                  <a:lnTo>
                    <a:pt x="216179" y="404304"/>
                  </a:lnTo>
                  <a:lnTo>
                    <a:pt x="216179" y="0"/>
                  </a:lnTo>
                  <a:close/>
                </a:path>
                <a:path w="1111250" h="502920">
                  <a:moveTo>
                    <a:pt x="243586" y="472059"/>
                  </a:moveTo>
                  <a:lnTo>
                    <a:pt x="241261" y="461352"/>
                  </a:lnTo>
                  <a:lnTo>
                    <a:pt x="235026" y="454139"/>
                  </a:lnTo>
                  <a:lnTo>
                    <a:pt x="225983" y="450075"/>
                  </a:lnTo>
                  <a:lnTo>
                    <a:pt x="215239" y="448792"/>
                  </a:lnTo>
                  <a:lnTo>
                    <a:pt x="212826" y="448792"/>
                  </a:lnTo>
                  <a:lnTo>
                    <a:pt x="214020" y="434733"/>
                  </a:lnTo>
                  <a:lnTo>
                    <a:pt x="241604" y="434733"/>
                  </a:lnTo>
                  <a:lnTo>
                    <a:pt x="241604" y="425335"/>
                  </a:lnTo>
                  <a:lnTo>
                    <a:pt x="204939" y="425335"/>
                  </a:lnTo>
                  <a:lnTo>
                    <a:pt x="202730" y="459079"/>
                  </a:lnTo>
                  <a:lnTo>
                    <a:pt x="221030" y="457771"/>
                  </a:lnTo>
                  <a:lnTo>
                    <a:pt x="233324" y="459079"/>
                  </a:lnTo>
                  <a:lnTo>
                    <a:pt x="233324" y="471957"/>
                  </a:lnTo>
                  <a:lnTo>
                    <a:pt x="231114" y="480529"/>
                  </a:lnTo>
                  <a:lnTo>
                    <a:pt x="225361" y="485914"/>
                  </a:lnTo>
                  <a:lnTo>
                    <a:pt x="217424" y="488721"/>
                  </a:lnTo>
                  <a:lnTo>
                    <a:pt x="208635" y="489521"/>
                  </a:lnTo>
                  <a:lnTo>
                    <a:pt x="202730" y="489521"/>
                  </a:lnTo>
                  <a:lnTo>
                    <a:pt x="202730" y="498932"/>
                  </a:lnTo>
                  <a:lnTo>
                    <a:pt x="206133" y="498932"/>
                  </a:lnTo>
                  <a:lnTo>
                    <a:pt x="215785" y="498182"/>
                  </a:lnTo>
                  <a:lnTo>
                    <a:pt x="228244" y="494715"/>
                  </a:lnTo>
                  <a:lnTo>
                    <a:pt x="239001" y="486625"/>
                  </a:lnTo>
                  <a:lnTo>
                    <a:pt x="243586" y="472059"/>
                  </a:lnTo>
                  <a:close/>
                </a:path>
                <a:path w="1111250" h="502920">
                  <a:moveTo>
                    <a:pt x="255498" y="0"/>
                  </a:moveTo>
                  <a:lnTo>
                    <a:pt x="246557" y="0"/>
                  </a:lnTo>
                  <a:lnTo>
                    <a:pt x="246557" y="404304"/>
                  </a:lnTo>
                  <a:lnTo>
                    <a:pt x="255498" y="404304"/>
                  </a:lnTo>
                  <a:lnTo>
                    <a:pt x="255498" y="0"/>
                  </a:lnTo>
                  <a:close/>
                </a:path>
                <a:path w="1111250" h="502920">
                  <a:moveTo>
                    <a:pt x="304673" y="0"/>
                  </a:moveTo>
                  <a:lnTo>
                    <a:pt x="285889" y="0"/>
                  </a:lnTo>
                  <a:lnTo>
                    <a:pt x="285889" y="404304"/>
                  </a:lnTo>
                  <a:lnTo>
                    <a:pt x="304673" y="404304"/>
                  </a:lnTo>
                  <a:lnTo>
                    <a:pt x="304673" y="0"/>
                  </a:lnTo>
                  <a:close/>
                </a:path>
                <a:path w="1111250" h="502920">
                  <a:moveTo>
                    <a:pt x="316293" y="461568"/>
                  </a:moveTo>
                  <a:lnTo>
                    <a:pt x="312572" y="433412"/>
                  </a:lnTo>
                  <a:lnTo>
                    <a:pt x="309727" y="425119"/>
                  </a:lnTo>
                  <a:lnTo>
                    <a:pt x="305943" y="424611"/>
                  </a:lnTo>
                  <a:lnTo>
                    <a:pt x="305943" y="467220"/>
                  </a:lnTo>
                  <a:lnTo>
                    <a:pt x="305523" y="474764"/>
                  </a:lnTo>
                  <a:lnTo>
                    <a:pt x="304596" y="482041"/>
                  </a:lnTo>
                  <a:lnTo>
                    <a:pt x="302933" y="486841"/>
                  </a:lnTo>
                  <a:lnTo>
                    <a:pt x="301040" y="489419"/>
                  </a:lnTo>
                  <a:lnTo>
                    <a:pt x="295440" y="489521"/>
                  </a:lnTo>
                  <a:lnTo>
                    <a:pt x="288658" y="489521"/>
                  </a:lnTo>
                  <a:lnTo>
                    <a:pt x="278117" y="467220"/>
                  </a:lnTo>
                  <a:lnTo>
                    <a:pt x="278168" y="446900"/>
                  </a:lnTo>
                  <a:lnTo>
                    <a:pt x="279196" y="441147"/>
                  </a:lnTo>
                  <a:lnTo>
                    <a:pt x="280466" y="433692"/>
                  </a:lnTo>
                  <a:lnTo>
                    <a:pt x="284048" y="433412"/>
                  </a:lnTo>
                  <a:lnTo>
                    <a:pt x="300024" y="433412"/>
                  </a:lnTo>
                  <a:lnTo>
                    <a:pt x="303631" y="433692"/>
                  </a:lnTo>
                  <a:lnTo>
                    <a:pt x="304939" y="441401"/>
                  </a:lnTo>
                  <a:lnTo>
                    <a:pt x="305828" y="446900"/>
                  </a:lnTo>
                  <a:lnTo>
                    <a:pt x="305943" y="467220"/>
                  </a:lnTo>
                  <a:lnTo>
                    <a:pt x="305943" y="424611"/>
                  </a:lnTo>
                  <a:lnTo>
                    <a:pt x="301739" y="424027"/>
                  </a:lnTo>
                  <a:lnTo>
                    <a:pt x="282244" y="424027"/>
                  </a:lnTo>
                  <a:lnTo>
                    <a:pt x="267804" y="461568"/>
                  </a:lnTo>
                  <a:lnTo>
                    <a:pt x="267957" y="468655"/>
                  </a:lnTo>
                  <a:lnTo>
                    <a:pt x="286258" y="498919"/>
                  </a:lnTo>
                  <a:lnTo>
                    <a:pt x="297738" y="498919"/>
                  </a:lnTo>
                  <a:lnTo>
                    <a:pt x="305523" y="498132"/>
                  </a:lnTo>
                  <a:lnTo>
                    <a:pt x="309130" y="494538"/>
                  </a:lnTo>
                  <a:lnTo>
                    <a:pt x="312051" y="489521"/>
                  </a:lnTo>
                  <a:lnTo>
                    <a:pt x="313067" y="487781"/>
                  </a:lnTo>
                  <a:lnTo>
                    <a:pt x="315226" y="478447"/>
                  </a:lnTo>
                  <a:lnTo>
                    <a:pt x="316128" y="468655"/>
                  </a:lnTo>
                  <a:lnTo>
                    <a:pt x="316293" y="461568"/>
                  </a:lnTo>
                  <a:close/>
                </a:path>
                <a:path w="1111250" h="502920">
                  <a:moveTo>
                    <a:pt x="324307" y="0"/>
                  </a:moveTo>
                  <a:lnTo>
                    <a:pt x="315379" y="0"/>
                  </a:lnTo>
                  <a:lnTo>
                    <a:pt x="315379" y="404304"/>
                  </a:lnTo>
                  <a:lnTo>
                    <a:pt x="324307" y="404304"/>
                  </a:lnTo>
                  <a:lnTo>
                    <a:pt x="324307" y="0"/>
                  </a:lnTo>
                  <a:close/>
                </a:path>
                <a:path w="1111250" h="502920">
                  <a:moveTo>
                    <a:pt x="373468" y="0"/>
                  </a:moveTo>
                  <a:lnTo>
                    <a:pt x="354711" y="0"/>
                  </a:lnTo>
                  <a:lnTo>
                    <a:pt x="354711" y="404304"/>
                  </a:lnTo>
                  <a:lnTo>
                    <a:pt x="373468" y="404304"/>
                  </a:lnTo>
                  <a:lnTo>
                    <a:pt x="373468" y="0"/>
                  </a:lnTo>
                  <a:close/>
                </a:path>
                <a:path w="1111250" h="502920">
                  <a:moveTo>
                    <a:pt x="385102" y="461568"/>
                  </a:moveTo>
                  <a:lnTo>
                    <a:pt x="381393" y="433412"/>
                  </a:lnTo>
                  <a:lnTo>
                    <a:pt x="378548" y="425119"/>
                  </a:lnTo>
                  <a:lnTo>
                    <a:pt x="374751" y="424611"/>
                  </a:lnTo>
                  <a:lnTo>
                    <a:pt x="374751" y="467220"/>
                  </a:lnTo>
                  <a:lnTo>
                    <a:pt x="374345" y="474764"/>
                  </a:lnTo>
                  <a:lnTo>
                    <a:pt x="373405" y="482041"/>
                  </a:lnTo>
                  <a:lnTo>
                    <a:pt x="371741" y="486841"/>
                  </a:lnTo>
                  <a:lnTo>
                    <a:pt x="369849" y="489419"/>
                  </a:lnTo>
                  <a:lnTo>
                    <a:pt x="364274" y="489521"/>
                  </a:lnTo>
                  <a:lnTo>
                    <a:pt x="357466" y="489521"/>
                  </a:lnTo>
                  <a:lnTo>
                    <a:pt x="346951" y="467220"/>
                  </a:lnTo>
                  <a:lnTo>
                    <a:pt x="346976" y="446900"/>
                  </a:lnTo>
                  <a:lnTo>
                    <a:pt x="348018" y="441147"/>
                  </a:lnTo>
                  <a:lnTo>
                    <a:pt x="349288" y="433692"/>
                  </a:lnTo>
                  <a:lnTo>
                    <a:pt x="352882" y="433412"/>
                  </a:lnTo>
                  <a:lnTo>
                    <a:pt x="368858" y="433412"/>
                  </a:lnTo>
                  <a:lnTo>
                    <a:pt x="372452" y="433692"/>
                  </a:lnTo>
                  <a:lnTo>
                    <a:pt x="373748" y="441401"/>
                  </a:lnTo>
                  <a:lnTo>
                    <a:pt x="374637" y="446900"/>
                  </a:lnTo>
                  <a:lnTo>
                    <a:pt x="374751" y="467220"/>
                  </a:lnTo>
                  <a:lnTo>
                    <a:pt x="374751" y="424611"/>
                  </a:lnTo>
                  <a:lnTo>
                    <a:pt x="370560" y="424027"/>
                  </a:lnTo>
                  <a:lnTo>
                    <a:pt x="351078" y="424027"/>
                  </a:lnTo>
                  <a:lnTo>
                    <a:pt x="336626" y="461568"/>
                  </a:lnTo>
                  <a:lnTo>
                    <a:pt x="336778" y="468655"/>
                  </a:lnTo>
                  <a:lnTo>
                    <a:pt x="355066" y="498919"/>
                  </a:lnTo>
                  <a:lnTo>
                    <a:pt x="366547" y="498919"/>
                  </a:lnTo>
                  <a:lnTo>
                    <a:pt x="374345" y="498132"/>
                  </a:lnTo>
                  <a:lnTo>
                    <a:pt x="377952" y="494538"/>
                  </a:lnTo>
                  <a:lnTo>
                    <a:pt x="380873" y="489521"/>
                  </a:lnTo>
                  <a:lnTo>
                    <a:pt x="381889" y="487781"/>
                  </a:lnTo>
                  <a:lnTo>
                    <a:pt x="384035" y="478447"/>
                  </a:lnTo>
                  <a:lnTo>
                    <a:pt x="384937" y="468655"/>
                  </a:lnTo>
                  <a:lnTo>
                    <a:pt x="385102" y="461568"/>
                  </a:lnTo>
                  <a:close/>
                </a:path>
                <a:path w="1111250" h="502920">
                  <a:moveTo>
                    <a:pt x="393141" y="0"/>
                  </a:moveTo>
                  <a:lnTo>
                    <a:pt x="384187" y="0"/>
                  </a:lnTo>
                  <a:lnTo>
                    <a:pt x="384187" y="404304"/>
                  </a:lnTo>
                  <a:lnTo>
                    <a:pt x="393141" y="404304"/>
                  </a:lnTo>
                  <a:lnTo>
                    <a:pt x="393141" y="0"/>
                  </a:lnTo>
                  <a:close/>
                </a:path>
                <a:path w="1111250" h="502920">
                  <a:moveTo>
                    <a:pt x="432460" y="0"/>
                  </a:moveTo>
                  <a:lnTo>
                    <a:pt x="414591" y="0"/>
                  </a:lnTo>
                  <a:lnTo>
                    <a:pt x="414591" y="404304"/>
                  </a:lnTo>
                  <a:lnTo>
                    <a:pt x="432460" y="404304"/>
                  </a:lnTo>
                  <a:lnTo>
                    <a:pt x="432460" y="0"/>
                  </a:lnTo>
                  <a:close/>
                </a:path>
                <a:path w="1111250" h="502920">
                  <a:moveTo>
                    <a:pt x="438886" y="425335"/>
                  </a:moveTo>
                  <a:lnTo>
                    <a:pt x="427799" y="425335"/>
                  </a:lnTo>
                  <a:lnTo>
                    <a:pt x="410108" y="440105"/>
                  </a:lnTo>
                  <a:lnTo>
                    <a:pt x="410108" y="452907"/>
                  </a:lnTo>
                  <a:lnTo>
                    <a:pt x="428586" y="436905"/>
                  </a:lnTo>
                  <a:lnTo>
                    <a:pt x="428586" y="498017"/>
                  </a:lnTo>
                  <a:lnTo>
                    <a:pt x="438886" y="498017"/>
                  </a:lnTo>
                  <a:lnTo>
                    <a:pt x="438886" y="425335"/>
                  </a:lnTo>
                  <a:close/>
                </a:path>
                <a:path w="1111250" h="502920">
                  <a:moveTo>
                    <a:pt x="461949" y="0"/>
                  </a:moveTo>
                  <a:lnTo>
                    <a:pt x="453910" y="0"/>
                  </a:lnTo>
                  <a:lnTo>
                    <a:pt x="453910" y="404304"/>
                  </a:lnTo>
                  <a:lnTo>
                    <a:pt x="461949" y="404304"/>
                  </a:lnTo>
                  <a:lnTo>
                    <a:pt x="461949" y="0"/>
                  </a:lnTo>
                  <a:close/>
                </a:path>
                <a:path w="1111250" h="502920">
                  <a:moveTo>
                    <a:pt x="481622" y="0"/>
                  </a:moveTo>
                  <a:lnTo>
                    <a:pt x="472681" y="0"/>
                  </a:lnTo>
                  <a:lnTo>
                    <a:pt x="472681" y="404304"/>
                  </a:lnTo>
                  <a:lnTo>
                    <a:pt x="481622" y="404304"/>
                  </a:lnTo>
                  <a:lnTo>
                    <a:pt x="481622" y="0"/>
                  </a:lnTo>
                  <a:close/>
                </a:path>
                <a:path w="1111250" h="502920">
                  <a:moveTo>
                    <a:pt x="521868" y="472655"/>
                  </a:moveTo>
                  <a:lnTo>
                    <a:pt x="512965" y="472655"/>
                  </a:lnTo>
                  <a:lnTo>
                    <a:pt x="512965" y="457682"/>
                  </a:lnTo>
                  <a:lnTo>
                    <a:pt x="502691" y="457682"/>
                  </a:lnTo>
                  <a:lnTo>
                    <a:pt x="502691" y="472655"/>
                  </a:lnTo>
                  <a:lnTo>
                    <a:pt x="485114" y="472655"/>
                  </a:lnTo>
                  <a:lnTo>
                    <a:pt x="507085" y="425323"/>
                  </a:lnTo>
                  <a:lnTo>
                    <a:pt x="496493" y="425323"/>
                  </a:lnTo>
                  <a:lnTo>
                    <a:pt x="475119" y="471246"/>
                  </a:lnTo>
                  <a:lnTo>
                    <a:pt x="475119" y="482028"/>
                  </a:lnTo>
                  <a:lnTo>
                    <a:pt x="502691" y="482028"/>
                  </a:lnTo>
                  <a:lnTo>
                    <a:pt x="502691" y="498017"/>
                  </a:lnTo>
                  <a:lnTo>
                    <a:pt x="512965" y="498017"/>
                  </a:lnTo>
                  <a:lnTo>
                    <a:pt x="512965" y="482028"/>
                  </a:lnTo>
                  <a:lnTo>
                    <a:pt x="521868" y="482028"/>
                  </a:lnTo>
                  <a:lnTo>
                    <a:pt x="521868" y="472655"/>
                  </a:lnTo>
                  <a:close/>
                </a:path>
                <a:path w="1111250" h="502920">
                  <a:moveTo>
                    <a:pt x="530771" y="0"/>
                  </a:moveTo>
                  <a:lnTo>
                    <a:pt x="512013" y="0"/>
                  </a:lnTo>
                  <a:lnTo>
                    <a:pt x="512013" y="404304"/>
                  </a:lnTo>
                  <a:lnTo>
                    <a:pt x="530771" y="404304"/>
                  </a:lnTo>
                  <a:lnTo>
                    <a:pt x="530771" y="0"/>
                  </a:lnTo>
                  <a:close/>
                </a:path>
                <a:path w="1111250" h="502920">
                  <a:moveTo>
                    <a:pt x="550430" y="0"/>
                  </a:moveTo>
                  <a:lnTo>
                    <a:pt x="541502" y="0"/>
                  </a:lnTo>
                  <a:lnTo>
                    <a:pt x="541502" y="453453"/>
                  </a:lnTo>
                  <a:lnTo>
                    <a:pt x="550430" y="453453"/>
                  </a:lnTo>
                  <a:lnTo>
                    <a:pt x="550430" y="0"/>
                  </a:lnTo>
                  <a:close/>
                </a:path>
                <a:path w="1111250" h="502920">
                  <a:moveTo>
                    <a:pt x="570090" y="0"/>
                  </a:moveTo>
                  <a:lnTo>
                    <a:pt x="561174" y="0"/>
                  </a:lnTo>
                  <a:lnTo>
                    <a:pt x="561174" y="453453"/>
                  </a:lnTo>
                  <a:lnTo>
                    <a:pt x="570090" y="453453"/>
                  </a:lnTo>
                  <a:lnTo>
                    <a:pt x="570090" y="0"/>
                  </a:lnTo>
                  <a:close/>
                </a:path>
                <a:path w="1111250" h="502920">
                  <a:moveTo>
                    <a:pt x="589749" y="0"/>
                  </a:moveTo>
                  <a:lnTo>
                    <a:pt x="580834" y="0"/>
                  </a:lnTo>
                  <a:lnTo>
                    <a:pt x="580834" y="404304"/>
                  </a:lnTo>
                  <a:lnTo>
                    <a:pt x="589749" y="404304"/>
                  </a:lnTo>
                  <a:lnTo>
                    <a:pt x="589749" y="0"/>
                  </a:lnTo>
                  <a:close/>
                </a:path>
                <a:path w="1111250" h="502920">
                  <a:moveTo>
                    <a:pt x="638911" y="0"/>
                  </a:moveTo>
                  <a:lnTo>
                    <a:pt x="629983" y="0"/>
                  </a:lnTo>
                  <a:lnTo>
                    <a:pt x="629983" y="404304"/>
                  </a:lnTo>
                  <a:lnTo>
                    <a:pt x="638911" y="404304"/>
                  </a:lnTo>
                  <a:lnTo>
                    <a:pt x="638911" y="0"/>
                  </a:lnTo>
                  <a:close/>
                </a:path>
                <a:path w="1111250" h="502920">
                  <a:moveTo>
                    <a:pt x="639851" y="475361"/>
                  </a:moveTo>
                  <a:lnTo>
                    <a:pt x="638302" y="466636"/>
                  </a:lnTo>
                  <a:lnTo>
                    <a:pt x="633945" y="459968"/>
                  </a:lnTo>
                  <a:lnTo>
                    <a:pt x="627253" y="455599"/>
                  </a:lnTo>
                  <a:lnTo>
                    <a:pt x="618680" y="453783"/>
                  </a:lnTo>
                  <a:lnTo>
                    <a:pt x="636955" y="435521"/>
                  </a:lnTo>
                  <a:lnTo>
                    <a:pt x="636955" y="425335"/>
                  </a:lnTo>
                  <a:lnTo>
                    <a:pt x="593013" y="425335"/>
                  </a:lnTo>
                  <a:lnTo>
                    <a:pt x="593013" y="434733"/>
                  </a:lnTo>
                  <a:lnTo>
                    <a:pt x="623874" y="434733"/>
                  </a:lnTo>
                  <a:lnTo>
                    <a:pt x="605193" y="453783"/>
                  </a:lnTo>
                  <a:lnTo>
                    <a:pt x="605193" y="461683"/>
                  </a:lnTo>
                  <a:lnTo>
                    <a:pt x="621969" y="461683"/>
                  </a:lnTo>
                  <a:lnTo>
                    <a:pt x="629551" y="465366"/>
                  </a:lnTo>
                  <a:lnTo>
                    <a:pt x="629551" y="485546"/>
                  </a:lnTo>
                  <a:lnTo>
                    <a:pt x="620776" y="489534"/>
                  </a:lnTo>
                  <a:lnTo>
                    <a:pt x="604989" y="489534"/>
                  </a:lnTo>
                  <a:lnTo>
                    <a:pt x="598703" y="488035"/>
                  </a:lnTo>
                  <a:lnTo>
                    <a:pt x="593013" y="484339"/>
                  </a:lnTo>
                  <a:lnTo>
                    <a:pt x="593013" y="494639"/>
                  </a:lnTo>
                  <a:lnTo>
                    <a:pt x="599122" y="497230"/>
                  </a:lnTo>
                  <a:lnTo>
                    <a:pt x="605078" y="498932"/>
                  </a:lnTo>
                  <a:lnTo>
                    <a:pt x="611784" y="498932"/>
                  </a:lnTo>
                  <a:lnTo>
                    <a:pt x="622325" y="497522"/>
                  </a:lnTo>
                  <a:lnTo>
                    <a:pt x="631278" y="493204"/>
                  </a:lnTo>
                  <a:lnTo>
                    <a:pt x="637514" y="485863"/>
                  </a:lnTo>
                  <a:lnTo>
                    <a:pt x="639851" y="475361"/>
                  </a:lnTo>
                  <a:close/>
                </a:path>
                <a:path w="1111250" h="502920">
                  <a:moveTo>
                    <a:pt x="658571" y="0"/>
                  </a:moveTo>
                  <a:lnTo>
                    <a:pt x="649643" y="0"/>
                  </a:lnTo>
                  <a:lnTo>
                    <a:pt x="649643" y="404304"/>
                  </a:lnTo>
                  <a:lnTo>
                    <a:pt x="658571" y="404304"/>
                  </a:lnTo>
                  <a:lnTo>
                    <a:pt x="658571" y="0"/>
                  </a:lnTo>
                  <a:close/>
                </a:path>
                <a:path w="1111250" h="502920">
                  <a:moveTo>
                    <a:pt x="678218" y="0"/>
                  </a:moveTo>
                  <a:lnTo>
                    <a:pt x="669302" y="0"/>
                  </a:lnTo>
                  <a:lnTo>
                    <a:pt x="669302" y="404304"/>
                  </a:lnTo>
                  <a:lnTo>
                    <a:pt x="678218" y="404304"/>
                  </a:lnTo>
                  <a:lnTo>
                    <a:pt x="678218" y="0"/>
                  </a:lnTo>
                  <a:close/>
                </a:path>
                <a:path w="1111250" h="502920">
                  <a:moveTo>
                    <a:pt x="709663" y="475157"/>
                  </a:moveTo>
                  <a:lnTo>
                    <a:pt x="708037" y="466077"/>
                  </a:lnTo>
                  <a:lnTo>
                    <a:pt x="704799" y="460692"/>
                  </a:lnTo>
                  <a:lnTo>
                    <a:pt x="703478" y="458470"/>
                  </a:lnTo>
                  <a:lnTo>
                    <a:pt x="699376" y="455434"/>
                  </a:lnTo>
                  <a:lnTo>
                    <a:pt x="699376" y="466471"/>
                  </a:lnTo>
                  <a:lnTo>
                    <a:pt x="699376" y="483755"/>
                  </a:lnTo>
                  <a:lnTo>
                    <a:pt x="693674" y="489534"/>
                  </a:lnTo>
                  <a:lnTo>
                    <a:pt x="676706" y="489534"/>
                  </a:lnTo>
                  <a:lnTo>
                    <a:pt x="671220" y="483450"/>
                  </a:lnTo>
                  <a:lnTo>
                    <a:pt x="671220" y="466775"/>
                  </a:lnTo>
                  <a:lnTo>
                    <a:pt x="676998" y="460692"/>
                  </a:lnTo>
                  <a:lnTo>
                    <a:pt x="693381" y="460692"/>
                  </a:lnTo>
                  <a:lnTo>
                    <a:pt x="699376" y="466471"/>
                  </a:lnTo>
                  <a:lnTo>
                    <a:pt x="699376" y="455434"/>
                  </a:lnTo>
                  <a:lnTo>
                    <a:pt x="696442" y="453250"/>
                  </a:lnTo>
                  <a:lnTo>
                    <a:pt x="696087" y="453174"/>
                  </a:lnTo>
                  <a:lnTo>
                    <a:pt x="687400" y="451307"/>
                  </a:lnTo>
                  <a:lnTo>
                    <a:pt x="684098" y="451307"/>
                  </a:lnTo>
                  <a:lnTo>
                    <a:pt x="681101" y="451904"/>
                  </a:lnTo>
                  <a:lnTo>
                    <a:pt x="678205" y="453174"/>
                  </a:lnTo>
                  <a:lnTo>
                    <a:pt x="678091" y="452996"/>
                  </a:lnTo>
                  <a:lnTo>
                    <a:pt x="702284" y="425335"/>
                  </a:lnTo>
                  <a:lnTo>
                    <a:pt x="689394" y="425335"/>
                  </a:lnTo>
                  <a:lnTo>
                    <a:pt x="663371" y="459232"/>
                  </a:lnTo>
                  <a:lnTo>
                    <a:pt x="660933" y="474154"/>
                  </a:lnTo>
                  <a:lnTo>
                    <a:pt x="662559" y="484555"/>
                  </a:lnTo>
                  <a:lnTo>
                    <a:pt x="667321" y="492353"/>
                  </a:lnTo>
                  <a:lnTo>
                    <a:pt x="675005" y="497243"/>
                  </a:lnTo>
                  <a:lnTo>
                    <a:pt x="685406" y="498932"/>
                  </a:lnTo>
                  <a:lnTo>
                    <a:pt x="695083" y="497243"/>
                  </a:lnTo>
                  <a:lnTo>
                    <a:pt x="702767" y="492429"/>
                  </a:lnTo>
                  <a:lnTo>
                    <a:pt x="704735" y="489534"/>
                  </a:lnTo>
                  <a:lnTo>
                    <a:pt x="707834" y="484936"/>
                  </a:lnTo>
                  <a:lnTo>
                    <a:pt x="709663" y="475157"/>
                  </a:lnTo>
                  <a:close/>
                </a:path>
                <a:path w="1111250" h="502920">
                  <a:moveTo>
                    <a:pt x="747077" y="0"/>
                  </a:moveTo>
                  <a:lnTo>
                    <a:pt x="718451" y="0"/>
                  </a:lnTo>
                  <a:lnTo>
                    <a:pt x="718451" y="404304"/>
                  </a:lnTo>
                  <a:lnTo>
                    <a:pt x="747077" y="404304"/>
                  </a:lnTo>
                  <a:lnTo>
                    <a:pt x="747077" y="0"/>
                  </a:lnTo>
                  <a:close/>
                </a:path>
                <a:path w="1111250" h="502920">
                  <a:moveTo>
                    <a:pt x="766724" y="0"/>
                  </a:moveTo>
                  <a:lnTo>
                    <a:pt x="757796" y="0"/>
                  </a:lnTo>
                  <a:lnTo>
                    <a:pt x="757796" y="404304"/>
                  </a:lnTo>
                  <a:lnTo>
                    <a:pt x="766724" y="404304"/>
                  </a:lnTo>
                  <a:lnTo>
                    <a:pt x="766724" y="0"/>
                  </a:lnTo>
                  <a:close/>
                </a:path>
                <a:path w="1111250" h="502920">
                  <a:moveTo>
                    <a:pt x="778573" y="449668"/>
                  </a:moveTo>
                  <a:lnTo>
                    <a:pt x="776947" y="439229"/>
                  </a:lnTo>
                  <a:lnTo>
                    <a:pt x="773557" y="433412"/>
                  </a:lnTo>
                  <a:lnTo>
                    <a:pt x="772210" y="431126"/>
                  </a:lnTo>
                  <a:lnTo>
                    <a:pt x="768311" y="428459"/>
                  </a:lnTo>
                  <a:lnTo>
                    <a:pt x="768311" y="456285"/>
                  </a:lnTo>
                  <a:lnTo>
                    <a:pt x="762596" y="462356"/>
                  </a:lnTo>
                  <a:lnTo>
                    <a:pt x="745832" y="462356"/>
                  </a:lnTo>
                  <a:lnTo>
                    <a:pt x="739838" y="456565"/>
                  </a:lnTo>
                  <a:lnTo>
                    <a:pt x="739838" y="438797"/>
                  </a:lnTo>
                  <a:lnTo>
                    <a:pt x="745109" y="433412"/>
                  </a:lnTo>
                  <a:lnTo>
                    <a:pt x="762800" y="433412"/>
                  </a:lnTo>
                  <a:lnTo>
                    <a:pt x="768235" y="439229"/>
                  </a:lnTo>
                  <a:lnTo>
                    <a:pt x="768311" y="456285"/>
                  </a:lnTo>
                  <a:lnTo>
                    <a:pt x="768311" y="428459"/>
                  </a:lnTo>
                  <a:lnTo>
                    <a:pt x="764590" y="425894"/>
                  </a:lnTo>
                  <a:lnTo>
                    <a:pt x="754316" y="424027"/>
                  </a:lnTo>
                  <a:lnTo>
                    <a:pt x="744207" y="425767"/>
                  </a:lnTo>
                  <a:lnTo>
                    <a:pt x="736384" y="430669"/>
                  </a:lnTo>
                  <a:lnTo>
                    <a:pt x="731329" y="438365"/>
                  </a:lnTo>
                  <a:lnTo>
                    <a:pt x="729538" y="448398"/>
                  </a:lnTo>
                  <a:lnTo>
                    <a:pt x="731240" y="457606"/>
                  </a:lnTo>
                  <a:lnTo>
                    <a:pt x="735990" y="465023"/>
                  </a:lnTo>
                  <a:lnTo>
                    <a:pt x="743191" y="469963"/>
                  </a:lnTo>
                  <a:lnTo>
                    <a:pt x="752309" y="471754"/>
                  </a:lnTo>
                  <a:lnTo>
                    <a:pt x="755307" y="471754"/>
                  </a:lnTo>
                  <a:lnTo>
                    <a:pt x="758405" y="471068"/>
                  </a:lnTo>
                  <a:lnTo>
                    <a:pt x="760806" y="469861"/>
                  </a:lnTo>
                  <a:lnTo>
                    <a:pt x="761009" y="470077"/>
                  </a:lnTo>
                  <a:lnTo>
                    <a:pt x="736333" y="498017"/>
                  </a:lnTo>
                  <a:lnTo>
                    <a:pt x="750023" y="498017"/>
                  </a:lnTo>
                  <a:lnTo>
                    <a:pt x="759752" y="487413"/>
                  </a:lnTo>
                  <a:lnTo>
                    <a:pt x="768985" y="475576"/>
                  </a:lnTo>
                  <a:lnTo>
                    <a:pt x="772020" y="469976"/>
                  </a:lnTo>
                  <a:lnTo>
                    <a:pt x="775868" y="462889"/>
                  </a:lnTo>
                  <a:lnTo>
                    <a:pt x="775970" y="462356"/>
                  </a:lnTo>
                  <a:lnTo>
                    <a:pt x="778573" y="449668"/>
                  </a:lnTo>
                  <a:close/>
                </a:path>
                <a:path w="1111250" h="502920">
                  <a:moveTo>
                    <a:pt x="806945" y="0"/>
                  </a:moveTo>
                  <a:lnTo>
                    <a:pt x="787285" y="0"/>
                  </a:lnTo>
                  <a:lnTo>
                    <a:pt x="787285" y="404304"/>
                  </a:lnTo>
                  <a:lnTo>
                    <a:pt x="806945" y="404304"/>
                  </a:lnTo>
                  <a:lnTo>
                    <a:pt x="806945" y="0"/>
                  </a:lnTo>
                  <a:close/>
                </a:path>
                <a:path w="1111250" h="502920">
                  <a:moveTo>
                    <a:pt x="836460" y="0"/>
                  </a:moveTo>
                  <a:lnTo>
                    <a:pt x="816787" y="0"/>
                  </a:lnTo>
                  <a:lnTo>
                    <a:pt x="816787" y="404304"/>
                  </a:lnTo>
                  <a:lnTo>
                    <a:pt x="836460" y="404304"/>
                  </a:lnTo>
                  <a:lnTo>
                    <a:pt x="836460" y="0"/>
                  </a:lnTo>
                  <a:close/>
                </a:path>
                <a:path w="1111250" h="502920">
                  <a:moveTo>
                    <a:pt x="844207" y="444004"/>
                  </a:moveTo>
                  <a:lnTo>
                    <a:pt x="842352" y="435241"/>
                  </a:lnTo>
                  <a:lnTo>
                    <a:pt x="837349" y="428993"/>
                  </a:lnTo>
                  <a:lnTo>
                    <a:pt x="830008" y="425272"/>
                  </a:lnTo>
                  <a:lnTo>
                    <a:pt x="821143" y="424027"/>
                  </a:lnTo>
                  <a:lnTo>
                    <a:pt x="814539" y="424027"/>
                  </a:lnTo>
                  <a:lnTo>
                    <a:pt x="806869" y="426021"/>
                  </a:lnTo>
                  <a:lnTo>
                    <a:pt x="801471" y="430123"/>
                  </a:lnTo>
                  <a:lnTo>
                    <a:pt x="801471" y="441198"/>
                  </a:lnTo>
                  <a:lnTo>
                    <a:pt x="807046" y="437095"/>
                  </a:lnTo>
                  <a:lnTo>
                    <a:pt x="815644" y="433412"/>
                  </a:lnTo>
                  <a:lnTo>
                    <a:pt x="828535" y="433412"/>
                  </a:lnTo>
                  <a:lnTo>
                    <a:pt x="833920" y="438492"/>
                  </a:lnTo>
                  <a:lnTo>
                    <a:pt x="833920" y="451586"/>
                  </a:lnTo>
                  <a:lnTo>
                    <a:pt x="825830" y="456171"/>
                  </a:lnTo>
                  <a:lnTo>
                    <a:pt x="820445" y="459587"/>
                  </a:lnTo>
                  <a:lnTo>
                    <a:pt x="811377" y="466077"/>
                  </a:lnTo>
                  <a:lnTo>
                    <a:pt x="805065" y="472960"/>
                  </a:lnTo>
                  <a:lnTo>
                    <a:pt x="801370" y="481393"/>
                  </a:lnTo>
                  <a:lnTo>
                    <a:pt x="800163" y="492544"/>
                  </a:lnTo>
                  <a:lnTo>
                    <a:pt x="800163" y="498017"/>
                  </a:lnTo>
                  <a:lnTo>
                    <a:pt x="843305" y="498017"/>
                  </a:lnTo>
                  <a:lnTo>
                    <a:pt x="843305" y="488645"/>
                  </a:lnTo>
                  <a:lnTo>
                    <a:pt x="810450" y="488645"/>
                  </a:lnTo>
                  <a:lnTo>
                    <a:pt x="810450" y="478764"/>
                  </a:lnTo>
                  <a:lnTo>
                    <a:pt x="818337" y="472871"/>
                  </a:lnTo>
                  <a:lnTo>
                    <a:pt x="831989" y="463918"/>
                  </a:lnTo>
                  <a:lnTo>
                    <a:pt x="838187" y="458863"/>
                  </a:lnTo>
                  <a:lnTo>
                    <a:pt x="842556" y="452513"/>
                  </a:lnTo>
                  <a:lnTo>
                    <a:pt x="844207" y="444004"/>
                  </a:lnTo>
                  <a:close/>
                </a:path>
                <a:path w="1111250" h="502920">
                  <a:moveTo>
                    <a:pt x="864146" y="0"/>
                  </a:moveTo>
                  <a:lnTo>
                    <a:pt x="856094" y="0"/>
                  </a:lnTo>
                  <a:lnTo>
                    <a:pt x="856094" y="404304"/>
                  </a:lnTo>
                  <a:lnTo>
                    <a:pt x="864146" y="404304"/>
                  </a:lnTo>
                  <a:lnTo>
                    <a:pt x="864146" y="0"/>
                  </a:lnTo>
                  <a:close/>
                </a:path>
                <a:path w="1111250" h="502920">
                  <a:moveTo>
                    <a:pt x="903490" y="0"/>
                  </a:moveTo>
                  <a:lnTo>
                    <a:pt x="895426" y="0"/>
                  </a:lnTo>
                  <a:lnTo>
                    <a:pt x="895426" y="404304"/>
                  </a:lnTo>
                  <a:lnTo>
                    <a:pt x="903490" y="404304"/>
                  </a:lnTo>
                  <a:lnTo>
                    <a:pt x="903490" y="0"/>
                  </a:lnTo>
                  <a:close/>
                </a:path>
                <a:path w="1111250" h="502920">
                  <a:moveTo>
                    <a:pt x="916127" y="425335"/>
                  </a:moveTo>
                  <a:lnTo>
                    <a:pt x="868286" y="425335"/>
                  </a:lnTo>
                  <a:lnTo>
                    <a:pt x="868286" y="434733"/>
                  </a:lnTo>
                  <a:lnTo>
                    <a:pt x="903846" y="434733"/>
                  </a:lnTo>
                  <a:lnTo>
                    <a:pt x="903554" y="437311"/>
                  </a:lnTo>
                  <a:lnTo>
                    <a:pt x="879995" y="474891"/>
                  </a:lnTo>
                  <a:lnTo>
                    <a:pt x="878687" y="486333"/>
                  </a:lnTo>
                  <a:lnTo>
                    <a:pt x="878687" y="498017"/>
                  </a:lnTo>
                  <a:lnTo>
                    <a:pt x="888961" y="498017"/>
                  </a:lnTo>
                  <a:lnTo>
                    <a:pt x="888961" y="486333"/>
                  </a:lnTo>
                  <a:lnTo>
                    <a:pt x="890244" y="474916"/>
                  </a:lnTo>
                  <a:lnTo>
                    <a:pt x="893876" y="465493"/>
                  </a:lnTo>
                  <a:lnTo>
                    <a:pt x="899502" y="456946"/>
                  </a:lnTo>
                  <a:lnTo>
                    <a:pt x="912723" y="440804"/>
                  </a:lnTo>
                  <a:lnTo>
                    <a:pt x="916025" y="433920"/>
                  </a:lnTo>
                  <a:lnTo>
                    <a:pt x="916127" y="425335"/>
                  </a:lnTo>
                  <a:close/>
                </a:path>
                <a:path w="1111250" h="502920">
                  <a:moveTo>
                    <a:pt x="953528" y="0"/>
                  </a:moveTo>
                  <a:lnTo>
                    <a:pt x="924928" y="0"/>
                  </a:lnTo>
                  <a:lnTo>
                    <a:pt x="924928" y="453453"/>
                  </a:lnTo>
                  <a:lnTo>
                    <a:pt x="953528" y="453453"/>
                  </a:lnTo>
                  <a:lnTo>
                    <a:pt x="953528" y="0"/>
                  </a:lnTo>
                  <a:close/>
                </a:path>
                <a:path w="1111250" h="502920">
                  <a:moveTo>
                    <a:pt x="973188" y="0"/>
                  </a:moveTo>
                  <a:lnTo>
                    <a:pt x="964247" y="0"/>
                  </a:lnTo>
                  <a:lnTo>
                    <a:pt x="964247" y="453453"/>
                  </a:lnTo>
                  <a:lnTo>
                    <a:pt x="973188" y="453453"/>
                  </a:lnTo>
                  <a:lnTo>
                    <a:pt x="973188" y="0"/>
                  </a:lnTo>
                  <a:close/>
                </a:path>
                <a:path w="1111250" h="502920">
                  <a:moveTo>
                    <a:pt x="1002690" y="0"/>
                  </a:moveTo>
                  <a:lnTo>
                    <a:pt x="993749" y="0"/>
                  </a:lnTo>
                  <a:lnTo>
                    <a:pt x="993749" y="453453"/>
                  </a:lnTo>
                  <a:lnTo>
                    <a:pt x="1002690" y="453453"/>
                  </a:lnTo>
                  <a:lnTo>
                    <a:pt x="1002690" y="0"/>
                  </a:lnTo>
                  <a:close/>
                </a:path>
                <a:path w="1111250" h="502920">
                  <a:moveTo>
                    <a:pt x="1022337" y="0"/>
                  </a:moveTo>
                  <a:lnTo>
                    <a:pt x="1013409" y="0"/>
                  </a:lnTo>
                  <a:lnTo>
                    <a:pt x="1013409" y="453453"/>
                  </a:lnTo>
                  <a:lnTo>
                    <a:pt x="1022337" y="453453"/>
                  </a:lnTo>
                  <a:lnTo>
                    <a:pt x="1022337" y="0"/>
                  </a:lnTo>
                  <a:close/>
                </a:path>
                <a:path w="1111250" h="502920">
                  <a:moveTo>
                    <a:pt x="1110665" y="463461"/>
                  </a:moveTo>
                  <a:lnTo>
                    <a:pt x="1109357" y="455091"/>
                  </a:lnTo>
                  <a:lnTo>
                    <a:pt x="1106639" y="450443"/>
                  </a:lnTo>
                  <a:lnTo>
                    <a:pt x="1105573" y="448602"/>
                  </a:lnTo>
                  <a:lnTo>
                    <a:pt x="1102436" y="446455"/>
                  </a:lnTo>
                  <a:lnTo>
                    <a:pt x="1102436" y="468757"/>
                  </a:lnTo>
                  <a:lnTo>
                    <a:pt x="1097864" y="473633"/>
                  </a:lnTo>
                  <a:lnTo>
                    <a:pt x="1084427" y="473633"/>
                  </a:lnTo>
                  <a:lnTo>
                    <a:pt x="1079639" y="468998"/>
                  </a:lnTo>
                  <a:lnTo>
                    <a:pt x="1079639" y="454748"/>
                  </a:lnTo>
                  <a:lnTo>
                    <a:pt x="1083868" y="450443"/>
                  </a:lnTo>
                  <a:lnTo>
                    <a:pt x="1098042" y="450443"/>
                  </a:lnTo>
                  <a:lnTo>
                    <a:pt x="1102398" y="455091"/>
                  </a:lnTo>
                  <a:lnTo>
                    <a:pt x="1102436" y="468757"/>
                  </a:lnTo>
                  <a:lnTo>
                    <a:pt x="1102436" y="446455"/>
                  </a:lnTo>
                  <a:lnTo>
                    <a:pt x="1099464" y="444411"/>
                  </a:lnTo>
                  <a:lnTo>
                    <a:pt x="1091222" y="442912"/>
                  </a:lnTo>
                  <a:lnTo>
                    <a:pt x="1083119" y="444296"/>
                  </a:lnTo>
                  <a:lnTo>
                    <a:pt x="1076871" y="448233"/>
                  </a:lnTo>
                  <a:lnTo>
                    <a:pt x="1072819" y="454393"/>
                  </a:lnTo>
                  <a:lnTo>
                    <a:pt x="1071397" y="462419"/>
                  </a:lnTo>
                  <a:lnTo>
                    <a:pt x="1072756" y="469811"/>
                  </a:lnTo>
                  <a:lnTo>
                    <a:pt x="1076553" y="475754"/>
                  </a:lnTo>
                  <a:lnTo>
                    <a:pt x="1082319" y="479717"/>
                  </a:lnTo>
                  <a:lnTo>
                    <a:pt x="1089634" y="481152"/>
                  </a:lnTo>
                  <a:lnTo>
                    <a:pt x="1092034" y="481152"/>
                  </a:lnTo>
                  <a:lnTo>
                    <a:pt x="1094524" y="480580"/>
                  </a:lnTo>
                  <a:lnTo>
                    <a:pt x="1096429" y="479628"/>
                  </a:lnTo>
                  <a:lnTo>
                    <a:pt x="1096581" y="479793"/>
                  </a:lnTo>
                  <a:lnTo>
                    <a:pt x="1076833" y="502196"/>
                  </a:lnTo>
                  <a:lnTo>
                    <a:pt x="1087780" y="502196"/>
                  </a:lnTo>
                  <a:lnTo>
                    <a:pt x="1095578" y="493699"/>
                  </a:lnTo>
                  <a:lnTo>
                    <a:pt x="1102969" y="484212"/>
                  </a:lnTo>
                  <a:lnTo>
                    <a:pt x="1105420" y="479704"/>
                  </a:lnTo>
                  <a:lnTo>
                    <a:pt x="1108494" y="474040"/>
                  </a:lnTo>
                  <a:lnTo>
                    <a:pt x="1108570" y="473633"/>
                  </a:lnTo>
                  <a:lnTo>
                    <a:pt x="1110665" y="463461"/>
                  </a:lnTo>
                  <a:close/>
                </a:path>
              </a:pathLst>
            </a:custGeom>
            <a:solidFill>
              <a:srgbClr val="231F20"/>
            </a:solidFill>
          </p:spPr>
          <p:txBody>
            <a:bodyPr wrap="square" lIns="0" tIns="0" rIns="0" bIns="0" rtlCol="0"/>
            <a:lstStyle/>
            <a:p>
              <a:endParaRPr/>
            </a:p>
          </p:txBody>
        </p:sp>
      </p:grpSp>
      <p:sp>
        <p:nvSpPr>
          <p:cNvPr id="244" name="object 244"/>
          <p:cNvSpPr txBox="1"/>
          <p:nvPr/>
        </p:nvSpPr>
        <p:spPr>
          <a:xfrm>
            <a:off x="6158430" y="8523185"/>
            <a:ext cx="1234440" cy="759460"/>
          </a:xfrm>
          <a:prstGeom prst="rect">
            <a:avLst/>
          </a:prstGeom>
          <a:ln w="12420">
            <a:solidFill>
              <a:srgbClr val="F3D137"/>
            </a:solidFill>
          </a:ln>
        </p:spPr>
        <p:txBody>
          <a:bodyPr vert="horz" wrap="square" lIns="0" tIns="20955" rIns="0" bIns="0" rtlCol="0">
            <a:spAutoFit/>
          </a:bodyPr>
          <a:lstStyle/>
          <a:p>
            <a:pPr marL="121285">
              <a:lnSpc>
                <a:spcPct val="100000"/>
              </a:lnSpc>
              <a:spcBef>
                <a:spcPts val="165"/>
              </a:spcBef>
            </a:pPr>
            <a:r>
              <a:rPr sz="800" dirty="0">
                <a:solidFill>
                  <a:srgbClr val="2D2C27"/>
                </a:solidFill>
                <a:latin typeface="Verdana"/>
                <a:cs typeface="Verdana"/>
              </a:rPr>
              <a:t>INDIVIDUAL</a:t>
            </a:r>
            <a:r>
              <a:rPr sz="800" spc="495" dirty="0">
                <a:solidFill>
                  <a:srgbClr val="2D2C27"/>
                </a:solidFill>
                <a:latin typeface="Verdana"/>
                <a:cs typeface="Verdana"/>
              </a:rPr>
              <a:t> </a:t>
            </a:r>
            <a:r>
              <a:rPr sz="800" spc="-20" dirty="0">
                <a:solidFill>
                  <a:srgbClr val="2D2C27"/>
                </a:solidFill>
                <a:latin typeface="Verdana"/>
                <a:cs typeface="Verdana"/>
              </a:rPr>
              <a:t>UNIT</a:t>
            </a:r>
            <a:endParaRPr sz="800">
              <a:latin typeface="Verdana"/>
              <a:cs typeface="Verdana"/>
            </a:endParaRPr>
          </a:p>
        </p:txBody>
      </p:sp>
      <p:grpSp>
        <p:nvGrpSpPr>
          <p:cNvPr id="245" name="object 245"/>
          <p:cNvGrpSpPr/>
          <p:nvPr/>
        </p:nvGrpSpPr>
        <p:grpSpPr>
          <a:xfrm>
            <a:off x="6289724" y="8573536"/>
            <a:ext cx="999490" cy="74930"/>
            <a:chOff x="6289724" y="8573536"/>
            <a:chExt cx="999490" cy="74930"/>
          </a:xfrm>
        </p:grpSpPr>
        <p:sp>
          <p:nvSpPr>
            <p:cNvPr id="246" name="object 246"/>
            <p:cNvSpPr/>
            <p:nvPr/>
          </p:nvSpPr>
          <p:spPr>
            <a:xfrm>
              <a:off x="6291312" y="8575123"/>
              <a:ext cx="7620" cy="71120"/>
            </a:xfrm>
            <a:custGeom>
              <a:avLst/>
              <a:gdLst/>
              <a:ahLst/>
              <a:cxnLst/>
              <a:rect l="l" t="t" r="r" b="b"/>
              <a:pathLst>
                <a:path w="7620" h="71120">
                  <a:moveTo>
                    <a:pt x="0" y="71120"/>
                  </a:moveTo>
                  <a:lnTo>
                    <a:pt x="7518" y="71120"/>
                  </a:lnTo>
                  <a:lnTo>
                    <a:pt x="7518" y="0"/>
                  </a:lnTo>
                  <a:lnTo>
                    <a:pt x="0" y="0"/>
                  </a:lnTo>
                  <a:lnTo>
                    <a:pt x="0" y="71120"/>
                  </a:lnTo>
                  <a:close/>
                </a:path>
              </a:pathLst>
            </a:custGeom>
            <a:ln w="3175">
              <a:solidFill>
                <a:srgbClr val="2D2C27"/>
              </a:solidFill>
            </a:ln>
          </p:spPr>
          <p:txBody>
            <a:bodyPr wrap="square" lIns="0" tIns="0" rIns="0" bIns="0" rtlCol="0"/>
            <a:lstStyle/>
            <a:p>
              <a:endParaRPr/>
            </a:p>
          </p:txBody>
        </p:sp>
        <p:sp>
          <p:nvSpPr>
            <p:cNvPr id="247" name="object 247"/>
            <p:cNvSpPr/>
            <p:nvPr/>
          </p:nvSpPr>
          <p:spPr>
            <a:xfrm>
              <a:off x="6329612" y="8575128"/>
              <a:ext cx="59690" cy="71120"/>
            </a:xfrm>
            <a:custGeom>
              <a:avLst/>
              <a:gdLst/>
              <a:ahLst/>
              <a:cxnLst/>
              <a:rect l="l" t="t" r="r" b="b"/>
              <a:pathLst>
                <a:path w="59689" h="71120">
                  <a:moveTo>
                    <a:pt x="52019" y="0"/>
                  </a:moveTo>
                  <a:lnTo>
                    <a:pt x="52019" y="57708"/>
                  </a:lnTo>
                  <a:lnTo>
                    <a:pt x="6197" y="0"/>
                  </a:lnTo>
                  <a:lnTo>
                    <a:pt x="0" y="0"/>
                  </a:lnTo>
                  <a:lnTo>
                    <a:pt x="0" y="71120"/>
                  </a:lnTo>
                  <a:lnTo>
                    <a:pt x="7518" y="71120"/>
                  </a:lnTo>
                  <a:lnTo>
                    <a:pt x="7518" y="13411"/>
                  </a:lnTo>
                  <a:lnTo>
                    <a:pt x="53238" y="71120"/>
                  </a:lnTo>
                  <a:lnTo>
                    <a:pt x="59436" y="71120"/>
                  </a:lnTo>
                  <a:lnTo>
                    <a:pt x="59436" y="0"/>
                  </a:lnTo>
                  <a:lnTo>
                    <a:pt x="52019" y="0"/>
                  </a:lnTo>
                  <a:close/>
                </a:path>
              </a:pathLst>
            </a:custGeom>
            <a:ln w="3175">
              <a:solidFill>
                <a:srgbClr val="2D2C27"/>
              </a:solidFill>
            </a:ln>
          </p:spPr>
          <p:txBody>
            <a:bodyPr wrap="square" lIns="0" tIns="0" rIns="0" bIns="0" rtlCol="0"/>
            <a:lstStyle/>
            <a:p>
              <a:endParaRPr/>
            </a:p>
          </p:txBody>
        </p:sp>
        <p:pic>
          <p:nvPicPr>
            <p:cNvPr id="248" name="object 248"/>
            <p:cNvPicPr/>
            <p:nvPr/>
          </p:nvPicPr>
          <p:blipFill>
            <a:blip r:embed="rId162" cstate="print"/>
            <a:stretch>
              <a:fillRect/>
            </a:stretch>
          </p:blipFill>
          <p:spPr>
            <a:xfrm>
              <a:off x="6418243" y="8573536"/>
              <a:ext cx="70230" cy="74294"/>
            </a:xfrm>
            <a:prstGeom prst="rect">
              <a:avLst/>
            </a:prstGeom>
          </p:spPr>
        </p:pic>
        <p:pic>
          <p:nvPicPr>
            <p:cNvPr id="249" name="object 249"/>
            <p:cNvPicPr/>
            <p:nvPr/>
          </p:nvPicPr>
          <p:blipFill>
            <a:blip r:embed="rId163" cstate="print"/>
            <a:stretch>
              <a:fillRect/>
            </a:stretch>
          </p:blipFill>
          <p:spPr>
            <a:xfrm>
              <a:off x="6509785" y="8573536"/>
              <a:ext cx="125199" cy="74300"/>
            </a:xfrm>
            <a:prstGeom prst="rect">
              <a:avLst/>
            </a:prstGeom>
          </p:spPr>
        </p:pic>
        <p:pic>
          <p:nvPicPr>
            <p:cNvPr id="250" name="object 250"/>
            <p:cNvPicPr/>
            <p:nvPr/>
          </p:nvPicPr>
          <p:blipFill>
            <a:blip r:embed="rId164" cstate="print"/>
            <a:stretch>
              <a:fillRect/>
            </a:stretch>
          </p:blipFill>
          <p:spPr>
            <a:xfrm>
              <a:off x="6662588" y="8573536"/>
              <a:ext cx="70230" cy="74294"/>
            </a:xfrm>
            <a:prstGeom prst="rect">
              <a:avLst/>
            </a:prstGeom>
          </p:spPr>
        </p:pic>
        <p:pic>
          <p:nvPicPr>
            <p:cNvPr id="251" name="object 251"/>
            <p:cNvPicPr/>
            <p:nvPr/>
          </p:nvPicPr>
          <p:blipFill>
            <a:blip r:embed="rId165" cstate="print"/>
            <a:stretch>
              <a:fillRect/>
            </a:stretch>
          </p:blipFill>
          <p:spPr>
            <a:xfrm>
              <a:off x="6753518" y="8573536"/>
              <a:ext cx="218160" cy="74903"/>
            </a:xfrm>
            <a:prstGeom prst="rect">
              <a:avLst/>
            </a:prstGeom>
          </p:spPr>
        </p:pic>
        <p:sp>
          <p:nvSpPr>
            <p:cNvPr id="252" name="object 252"/>
            <p:cNvSpPr/>
            <p:nvPr/>
          </p:nvSpPr>
          <p:spPr>
            <a:xfrm>
              <a:off x="7023834" y="8575135"/>
              <a:ext cx="58419" cy="71755"/>
            </a:xfrm>
            <a:custGeom>
              <a:avLst/>
              <a:gdLst/>
              <a:ahLst/>
              <a:cxnLst/>
              <a:rect l="l" t="t" r="r" b="b"/>
              <a:pathLst>
                <a:path w="58420" h="71754">
                  <a:moveTo>
                    <a:pt x="29260" y="71716"/>
                  </a:moveTo>
                  <a:lnTo>
                    <a:pt x="41489" y="69747"/>
                  </a:lnTo>
                  <a:lnTo>
                    <a:pt x="50660" y="63882"/>
                  </a:lnTo>
                  <a:lnTo>
                    <a:pt x="56421" y="54191"/>
                  </a:lnTo>
                  <a:lnTo>
                    <a:pt x="58419" y="40741"/>
                  </a:lnTo>
                  <a:lnTo>
                    <a:pt x="58419" y="0"/>
                  </a:lnTo>
                  <a:lnTo>
                    <a:pt x="51104" y="0"/>
                  </a:lnTo>
                  <a:lnTo>
                    <a:pt x="51104" y="40424"/>
                  </a:lnTo>
                  <a:lnTo>
                    <a:pt x="49649" y="51381"/>
                  </a:lnTo>
                  <a:lnTo>
                    <a:pt x="45402" y="59042"/>
                  </a:lnTo>
                  <a:lnTo>
                    <a:pt x="38546" y="63541"/>
                  </a:lnTo>
                  <a:lnTo>
                    <a:pt x="29260" y="65011"/>
                  </a:lnTo>
                  <a:lnTo>
                    <a:pt x="20034" y="63541"/>
                  </a:lnTo>
                  <a:lnTo>
                    <a:pt x="13207" y="59042"/>
                  </a:lnTo>
                  <a:lnTo>
                    <a:pt x="8972" y="51381"/>
                  </a:lnTo>
                  <a:lnTo>
                    <a:pt x="7518" y="40424"/>
                  </a:lnTo>
                  <a:lnTo>
                    <a:pt x="7518" y="0"/>
                  </a:lnTo>
                  <a:lnTo>
                    <a:pt x="0" y="0"/>
                  </a:lnTo>
                  <a:lnTo>
                    <a:pt x="0" y="40741"/>
                  </a:lnTo>
                  <a:lnTo>
                    <a:pt x="2014" y="54191"/>
                  </a:lnTo>
                  <a:lnTo>
                    <a:pt x="7810" y="63882"/>
                  </a:lnTo>
                  <a:lnTo>
                    <a:pt x="17016" y="69747"/>
                  </a:lnTo>
                  <a:lnTo>
                    <a:pt x="29260" y="71716"/>
                  </a:lnTo>
                  <a:close/>
                </a:path>
              </a:pathLst>
            </a:custGeom>
            <a:ln w="3175">
              <a:solidFill>
                <a:srgbClr val="2D2C27"/>
              </a:solidFill>
            </a:ln>
          </p:spPr>
          <p:txBody>
            <a:bodyPr wrap="square" lIns="0" tIns="0" rIns="0" bIns="0" rtlCol="0"/>
            <a:lstStyle/>
            <a:p>
              <a:endParaRPr/>
            </a:p>
          </p:txBody>
        </p:sp>
        <p:sp>
          <p:nvSpPr>
            <p:cNvPr id="253" name="object 253"/>
            <p:cNvSpPr/>
            <p:nvPr/>
          </p:nvSpPr>
          <p:spPr>
            <a:xfrm>
              <a:off x="7112529" y="8575128"/>
              <a:ext cx="59690" cy="71120"/>
            </a:xfrm>
            <a:custGeom>
              <a:avLst/>
              <a:gdLst/>
              <a:ahLst/>
              <a:cxnLst/>
              <a:rect l="l" t="t" r="r" b="b"/>
              <a:pathLst>
                <a:path w="59690" h="71120">
                  <a:moveTo>
                    <a:pt x="52019" y="0"/>
                  </a:moveTo>
                  <a:lnTo>
                    <a:pt x="52019" y="57708"/>
                  </a:lnTo>
                  <a:lnTo>
                    <a:pt x="6197" y="0"/>
                  </a:lnTo>
                  <a:lnTo>
                    <a:pt x="0" y="0"/>
                  </a:lnTo>
                  <a:lnTo>
                    <a:pt x="0" y="71120"/>
                  </a:lnTo>
                  <a:lnTo>
                    <a:pt x="7518" y="71120"/>
                  </a:lnTo>
                  <a:lnTo>
                    <a:pt x="7518" y="13411"/>
                  </a:lnTo>
                  <a:lnTo>
                    <a:pt x="53238" y="71120"/>
                  </a:lnTo>
                  <a:lnTo>
                    <a:pt x="59436" y="71120"/>
                  </a:lnTo>
                  <a:lnTo>
                    <a:pt x="59436" y="0"/>
                  </a:lnTo>
                  <a:lnTo>
                    <a:pt x="52019" y="0"/>
                  </a:lnTo>
                  <a:close/>
                </a:path>
              </a:pathLst>
            </a:custGeom>
            <a:ln w="3175">
              <a:solidFill>
                <a:srgbClr val="2D2C27"/>
              </a:solidFill>
            </a:ln>
          </p:spPr>
          <p:txBody>
            <a:bodyPr wrap="square" lIns="0" tIns="0" rIns="0" bIns="0" rtlCol="0"/>
            <a:lstStyle/>
            <a:p>
              <a:endParaRPr/>
            </a:p>
          </p:txBody>
        </p:sp>
        <p:sp>
          <p:nvSpPr>
            <p:cNvPr id="254" name="object 254"/>
            <p:cNvSpPr/>
            <p:nvPr/>
          </p:nvSpPr>
          <p:spPr>
            <a:xfrm>
              <a:off x="7202754" y="8575123"/>
              <a:ext cx="7620" cy="71120"/>
            </a:xfrm>
            <a:custGeom>
              <a:avLst/>
              <a:gdLst/>
              <a:ahLst/>
              <a:cxnLst/>
              <a:rect l="l" t="t" r="r" b="b"/>
              <a:pathLst>
                <a:path w="7620" h="71120">
                  <a:moveTo>
                    <a:pt x="0" y="71120"/>
                  </a:moveTo>
                  <a:lnTo>
                    <a:pt x="7518" y="71120"/>
                  </a:lnTo>
                  <a:lnTo>
                    <a:pt x="7518" y="0"/>
                  </a:lnTo>
                  <a:lnTo>
                    <a:pt x="0" y="0"/>
                  </a:lnTo>
                  <a:lnTo>
                    <a:pt x="0" y="71120"/>
                  </a:lnTo>
                  <a:close/>
                </a:path>
              </a:pathLst>
            </a:custGeom>
            <a:ln w="3175">
              <a:solidFill>
                <a:srgbClr val="2D2C27"/>
              </a:solidFill>
            </a:ln>
          </p:spPr>
          <p:txBody>
            <a:bodyPr wrap="square" lIns="0" tIns="0" rIns="0" bIns="0" rtlCol="0"/>
            <a:lstStyle/>
            <a:p>
              <a:endParaRPr/>
            </a:p>
          </p:txBody>
        </p:sp>
        <p:sp>
          <p:nvSpPr>
            <p:cNvPr id="255" name="object 255"/>
            <p:cNvSpPr/>
            <p:nvPr/>
          </p:nvSpPr>
          <p:spPr>
            <a:xfrm>
              <a:off x="7229875" y="8575123"/>
              <a:ext cx="57785" cy="71120"/>
            </a:xfrm>
            <a:custGeom>
              <a:avLst/>
              <a:gdLst/>
              <a:ahLst/>
              <a:cxnLst/>
              <a:rect l="l" t="t" r="r" b="b"/>
              <a:pathLst>
                <a:path w="57784" h="71120">
                  <a:moveTo>
                    <a:pt x="24993" y="71120"/>
                  </a:moveTo>
                  <a:lnTo>
                    <a:pt x="32511" y="71120"/>
                  </a:lnTo>
                  <a:lnTo>
                    <a:pt x="32511" y="6502"/>
                  </a:lnTo>
                  <a:lnTo>
                    <a:pt x="57505" y="6502"/>
                  </a:lnTo>
                  <a:lnTo>
                    <a:pt x="57505" y="0"/>
                  </a:lnTo>
                  <a:lnTo>
                    <a:pt x="0" y="0"/>
                  </a:lnTo>
                  <a:lnTo>
                    <a:pt x="0" y="6502"/>
                  </a:lnTo>
                  <a:lnTo>
                    <a:pt x="24993" y="6502"/>
                  </a:lnTo>
                  <a:lnTo>
                    <a:pt x="24993" y="71120"/>
                  </a:lnTo>
                  <a:close/>
                </a:path>
              </a:pathLst>
            </a:custGeom>
            <a:ln w="3175">
              <a:solidFill>
                <a:srgbClr val="2D2C27"/>
              </a:solidFill>
            </a:ln>
          </p:spPr>
          <p:txBody>
            <a:bodyPr wrap="square" lIns="0" tIns="0" rIns="0" bIns="0" rtlCol="0"/>
            <a:lstStyle/>
            <a:p>
              <a:endParaRPr/>
            </a:p>
          </p:txBody>
        </p:sp>
      </p:grpSp>
      <p:sp>
        <p:nvSpPr>
          <p:cNvPr id="256" name="object 256"/>
          <p:cNvSpPr txBox="1"/>
          <p:nvPr/>
        </p:nvSpPr>
        <p:spPr>
          <a:xfrm>
            <a:off x="6145733" y="9397974"/>
            <a:ext cx="1234440" cy="693420"/>
          </a:xfrm>
          <a:prstGeom prst="rect">
            <a:avLst/>
          </a:prstGeom>
          <a:ln w="11861">
            <a:solidFill>
              <a:srgbClr val="F3D137"/>
            </a:solidFill>
          </a:ln>
        </p:spPr>
        <p:txBody>
          <a:bodyPr vert="horz" wrap="square" lIns="0" tIns="31115" rIns="0" bIns="0" rtlCol="0">
            <a:spAutoFit/>
          </a:bodyPr>
          <a:lstStyle/>
          <a:p>
            <a:pPr marL="6985" algn="ctr">
              <a:lnSpc>
                <a:spcPct val="100000"/>
              </a:lnSpc>
              <a:spcBef>
                <a:spcPts val="245"/>
              </a:spcBef>
            </a:pPr>
            <a:r>
              <a:rPr sz="800" spc="35" dirty="0">
                <a:solidFill>
                  <a:srgbClr val="2D2C27"/>
                </a:solidFill>
                <a:latin typeface="Verdana"/>
                <a:cs typeface="Verdana"/>
              </a:rPr>
              <a:t>CASE</a:t>
            </a:r>
            <a:endParaRPr sz="800">
              <a:latin typeface="Verdana"/>
              <a:cs typeface="Verdana"/>
            </a:endParaRPr>
          </a:p>
        </p:txBody>
      </p:sp>
      <p:grpSp>
        <p:nvGrpSpPr>
          <p:cNvPr id="257" name="object 257"/>
          <p:cNvGrpSpPr/>
          <p:nvPr/>
        </p:nvGrpSpPr>
        <p:grpSpPr>
          <a:xfrm>
            <a:off x="6617861" y="9457670"/>
            <a:ext cx="289560" cy="75565"/>
            <a:chOff x="6617861" y="9457670"/>
            <a:chExt cx="289560" cy="75565"/>
          </a:xfrm>
        </p:grpSpPr>
        <p:pic>
          <p:nvPicPr>
            <p:cNvPr id="258" name="object 258"/>
            <p:cNvPicPr/>
            <p:nvPr/>
          </p:nvPicPr>
          <p:blipFill>
            <a:blip r:embed="rId166" cstate="print"/>
            <a:stretch>
              <a:fillRect/>
            </a:stretch>
          </p:blipFill>
          <p:spPr>
            <a:xfrm>
              <a:off x="6617861" y="9457670"/>
              <a:ext cx="214906" cy="75514"/>
            </a:xfrm>
            <a:prstGeom prst="rect">
              <a:avLst/>
            </a:prstGeom>
          </p:spPr>
        </p:pic>
        <p:sp>
          <p:nvSpPr>
            <p:cNvPr id="259" name="object 259"/>
            <p:cNvSpPr/>
            <p:nvPr/>
          </p:nvSpPr>
          <p:spPr>
            <a:xfrm>
              <a:off x="6855157" y="9459874"/>
              <a:ext cx="50800" cy="71120"/>
            </a:xfrm>
            <a:custGeom>
              <a:avLst/>
              <a:gdLst/>
              <a:ahLst/>
              <a:cxnLst/>
              <a:rect l="l" t="t" r="r" b="b"/>
              <a:pathLst>
                <a:path w="50800" h="71120">
                  <a:moveTo>
                    <a:pt x="7518" y="64617"/>
                  </a:moveTo>
                  <a:lnTo>
                    <a:pt x="7518" y="38201"/>
                  </a:lnTo>
                  <a:lnTo>
                    <a:pt x="44297" y="38201"/>
                  </a:lnTo>
                  <a:lnTo>
                    <a:pt x="44297" y="31800"/>
                  </a:lnTo>
                  <a:lnTo>
                    <a:pt x="7518" y="31800"/>
                  </a:lnTo>
                  <a:lnTo>
                    <a:pt x="7518" y="6502"/>
                  </a:lnTo>
                  <a:lnTo>
                    <a:pt x="48767" y="6502"/>
                  </a:lnTo>
                  <a:lnTo>
                    <a:pt x="48767" y="0"/>
                  </a:lnTo>
                  <a:lnTo>
                    <a:pt x="0" y="0"/>
                  </a:lnTo>
                  <a:lnTo>
                    <a:pt x="0" y="71120"/>
                  </a:lnTo>
                  <a:lnTo>
                    <a:pt x="50291" y="71120"/>
                  </a:lnTo>
                  <a:lnTo>
                    <a:pt x="50291" y="64617"/>
                  </a:lnTo>
                  <a:lnTo>
                    <a:pt x="7518" y="64617"/>
                  </a:lnTo>
                  <a:close/>
                </a:path>
              </a:pathLst>
            </a:custGeom>
            <a:ln w="3175">
              <a:solidFill>
                <a:srgbClr val="2D2C27"/>
              </a:solidFill>
            </a:ln>
          </p:spPr>
          <p:txBody>
            <a:bodyPr wrap="square" lIns="0" tIns="0" rIns="0" bIns="0" rtlCol="0"/>
            <a:lstStyle/>
            <a:p>
              <a:endParaRPr/>
            </a:p>
          </p:txBody>
        </p:sp>
      </p:grpSp>
      <p:grpSp>
        <p:nvGrpSpPr>
          <p:cNvPr id="260" name="object 260"/>
          <p:cNvGrpSpPr/>
          <p:nvPr/>
        </p:nvGrpSpPr>
        <p:grpSpPr>
          <a:xfrm>
            <a:off x="2509304" y="3844925"/>
            <a:ext cx="1237615" cy="692150"/>
            <a:chOff x="2509304" y="3844925"/>
            <a:chExt cx="1237615" cy="692150"/>
          </a:xfrm>
        </p:grpSpPr>
        <p:sp>
          <p:nvSpPr>
            <p:cNvPr id="261" name="object 261"/>
            <p:cNvSpPr/>
            <p:nvPr/>
          </p:nvSpPr>
          <p:spPr>
            <a:xfrm>
              <a:off x="2509304" y="3844925"/>
              <a:ext cx="1237615" cy="692150"/>
            </a:xfrm>
            <a:custGeom>
              <a:avLst/>
              <a:gdLst/>
              <a:ahLst/>
              <a:cxnLst/>
              <a:rect l="l" t="t" r="r" b="b"/>
              <a:pathLst>
                <a:path w="1237614" h="692150">
                  <a:moveTo>
                    <a:pt x="1237195" y="0"/>
                  </a:moveTo>
                  <a:lnTo>
                    <a:pt x="0" y="0"/>
                  </a:lnTo>
                  <a:lnTo>
                    <a:pt x="0" y="692150"/>
                  </a:lnTo>
                  <a:lnTo>
                    <a:pt x="1237195" y="692150"/>
                  </a:lnTo>
                  <a:lnTo>
                    <a:pt x="1237195" y="0"/>
                  </a:lnTo>
                  <a:close/>
                </a:path>
              </a:pathLst>
            </a:custGeom>
            <a:solidFill>
              <a:srgbClr val="FAFAFB"/>
            </a:solidFill>
          </p:spPr>
          <p:txBody>
            <a:bodyPr wrap="square" lIns="0" tIns="0" rIns="0" bIns="0" rtlCol="0"/>
            <a:lstStyle/>
            <a:p>
              <a:endParaRPr/>
            </a:p>
          </p:txBody>
        </p:sp>
        <p:sp>
          <p:nvSpPr>
            <p:cNvPr id="262" name="object 262"/>
            <p:cNvSpPr/>
            <p:nvPr/>
          </p:nvSpPr>
          <p:spPr>
            <a:xfrm>
              <a:off x="2545524" y="4002404"/>
              <a:ext cx="1170940" cy="525145"/>
            </a:xfrm>
            <a:custGeom>
              <a:avLst/>
              <a:gdLst/>
              <a:ahLst/>
              <a:cxnLst/>
              <a:rect l="l" t="t" r="r" b="b"/>
              <a:pathLst>
                <a:path w="1170939" h="525145">
                  <a:moveTo>
                    <a:pt x="1170635" y="0"/>
                  </a:moveTo>
                  <a:lnTo>
                    <a:pt x="0" y="0"/>
                  </a:lnTo>
                  <a:lnTo>
                    <a:pt x="0" y="525081"/>
                  </a:lnTo>
                  <a:lnTo>
                    <a:pt x="1170635" y="525081"/>
                  </a:lnTo>
                  <a:lnTo>
                    <a:pt x="1170635" y="0"/>
                  </a:lnTo>
                  <a:close/>
                </a:path>
              </a:pathLst>
            </a:custGeom>
            <a:solidFill>
              <a:srgbClr val="FFFFFF"/>
            </a:solidFill>
          </p:spPr>
          <p:txBody>
            <a:bodyPr wrap="square" lIns="0" tIns="0" rIns="0" bIns="0" rtlCol="0"/>
            <a:lstStyle/>
            <a:p>
              <a:endParaRPr/>
            </a:p>
          </p:txBody>
        </p:sp>
        <p:sp>
          <p:nvSpPr>
            <p:cNvPr id="263" name="object 263"/>
            <p:cNvSpPr/>
            <p:nvPr/>
          </p:nvSpPr>
          <p:spPr>
            <a:xfrm>
              <a:off x="2580817" y="4002404"/>
              <a:ext cx="1097915" cy="496570"/>
            </a:xfrm>
            <a:custGeom>
              <a:avLst/>
              <a:gdLst/>
              <a:ahLst/>
              <a:cxnLst/>
              <a:rect l="l" t="t" r="r" b="b"/>
              <a:pathLst>
                <a:path w="1097914" h="496570">
                  <a:moveTo>
                    <a:pt x="38506" y="471500"/>
                  </a:moveTo>
                  <a:lnTo>
                    <a:pt x="34175" y="467144"/>
                  </a:lnTo>
                  <a:lnTo>
                    <a:pt x="33604" y="466572"/>
                  </a:lnTo>
                  <a:lnTo>
                    <a:pt x="30353" y="465010"/>
                  </a:lnTo>
                  <a:lnTo>
                    <a:pt x="30353" y="473100"/>
                  </a:lnTo>
                  <a:lnTo>
                    <a:pt x="30353" y="485940"/>
                  </a:lnTo>
                  <a:lnTo>
                    <a:pt x="24726" y="488632"/>
                  </a:lnTo>
                  <a:lnTo>
                    <a:pt x="13792" y="488632"/>
                  </a:lnTo>
                  <a:lnTo>
                    <a:pt x="8153" y="485940"/>
                  </a:lnTo>
                  <a:lnTo>
                    <a:pt x="8153" y="473100"/>
                  </a:lnTo>
                  <a:lnTo>
                    <a:pt x="13550" y="470242"/>
                  </a:lnTo>
                  <a:lnTo>
                    <a:pt x="19253" y="467144"/>
                  </a:lnTo>
                  <a:lnTo>
                    <a:pt x="24879" y="470242"/>
                  </a:lnTo>
                  <a:lnTo>
                    <a:pt x="30353" y="473100"/>
                  </a:lnTo>
                  <a:lnTo>
                    <a:pt x="30353" y="465010"/>
                  </a:lnTo>
                  <a:lnTo>
                    <a:pt x="26390" y="463105"/>
                  </a:lnTo>
                  <a:lnTo>
                    <a:pt x="31457" y="459854"/>
                  </a:lnTo>
                  <a:lnTo>
                    <a:pt x="32359" y="459143"/>
                  </a:lnTo>
                  <a:lnTo>
                    <a:pt x="36283" y="456044"/>
                  </a:lnTo>
                  <a:lnTo>
                    <a:pt x="36283" y="444080"/>
                  </a:lnTo>
                  <a:lnTo>
                    <a:pt x="36283" y="440207"/>
                  </a:lnTo>
                  <a:lnTo>
                    <a:pt x="28130" y="436956"/>
                  </a:lnTo>
                  <a:lnTo>
                    <a:pt x="28130" y="445262"/>
                  </a:lnTo>
                  <a:lnTo>
                    <a:pt x="28130" y="454621"/>
                  </a:lnTo>
                  <a:lnTo>
                    <a:pt x="22834" y="457708"/>
                  </a:lnTo>
                  <a:lnTo>
                    <a:pt x="19253" y="459143"/>
                  </a:lnTo>
                  <a:lnTo>
                    <a:pt x="15684" y="457708"/>
                  </a:lnTo>
                  <a:lnTo>
                    <a:pt x="10375" y="454621"/>
                  </a:lnTo>
                  <a:lnTo>
                    <a:pt x="10375" y="445262"/>
                  </a:lnTo>
                  <a:lnTo>
                    <a:pt x="15367" y="444080"/>
                  </a:lnTo>
                  <a:lnTo>
                    <a:pt x="23139" y="444080"/>
                  </a:lnTo>
                  <a:lnTo>
                    <a:pt x="28130" y="445262"/>
                  </a:lnTo>
                  <a:lnTo>
                    <a:pt x="28130" y="436956"/>
                  </a:lnTo>
                  <a:lnTo>
                    <a:pt x="27343" y="436638"/>
                  </a:lnTo>
                  <a:lnTo>
                    <a:pt x="11163" y="436638"/>
                  </a:lnTo>
                  <a:lnTo>
                    <a:pt x="2222" y="440207"/>
                  </a:lnTo>
                  <a:lnTo>
                    <a:pt x="2222" y="456044"/>
                  </a:lnTo>
                  <a:lnTo>
                    <a:pt x="7048" y="459854"/>
                  </a:lnTo>
                  <a:lnTo>
                    <a:pt x="12052" y="463105"/>
                  </a:lnTo>
                  <a:lnTo>
                    <a:pt x="4914" y="466572"/>
                  </a:lnTo>
                  <a:lnTo>
                    <a:pt x="0" y="471500"/>
                  </a:lnTo>
                  <a:lnTo>
                    <a:pt x="0" y="491807"/>
                  </a:lnTo>
                  <a:lnTo>
                    <a:pt x="8712" y="496062"/>
                  </a:lnTo>
                  <a:lnTo>
                    <a:pt x="29718" y="496062"/>
                  </a:lnTo>
                  <a:lnTo>
                    <a:pt x="38506" y="491807"/>
                  </a:lnTo>
                  <a:lnTo>
                    <a:pt x="38506" y="488632"/>
                  </a:lnTo>
                  <a:lnTo>
                    <a:pt x="38506" y="471500"/>
                  </a:lnTo>
                  <a:close/>
                </a:path>
                <a:path w="1097914" h="496570">
                  <a:moveTo>
                    <a:pt x="97256" y="0"/>
                  </a:moveTo>
                  <a:lnTo>
                    <a:pt x="88404" y="0"/>
                  </a:lnTo>
                  <a:lnTo>
                    <a:pt x="88404" y="447090"/>
                  </a:lnTo>
                  <a:lnTo>
                    <a:pt x="97256" y="447090"/>
                  </a:lnTo>
                  <a:lnTo>
                    <a:pt x="97256" y="0"/>
                  </a:lnTo>
                  <a:close/>
                </a:path>
                <a:path w="1097914" h="496570">
                  <a:moveTo>
                    <a:pt x="116725" y="0"/>
                  </a:moveTo>
                  <a:lnTo>
                    <a:pt x="107873" y="0"/>
                  </a:lnTo>
                  <a:lnTo>
                    <a:pt x="107873" y="447090"/>
                  </a:lnTo>
                  <a:lnTo>
                    <a:pt x="116725" y="447090"/>
                  </a:lnTo>
                  <a:lnTo>
                    <a:pt x="116725" y="0"/>
                  </a:lnTo>
                  <a:close/>
                </a:path>
                <a:path w="1097914" h="496570">
                  <a:moveTo>
                    <a:pt x="145948" y="0"/>
                  </a:moveTo>
                  <a:lnTo>
                    <a:pt x="126466" y="0"/>
                  </a:lnTo>
                  <a:lnTo>
                    <a:pt x="126466" y="447090"/>
                  </a:lnTo>
                  <a:lnTo>
                    <a:pt x="145948" y="447090"/>
                  </a:lnTo>
                  <a:lnTo>
                    <a:pt x="145948" y="0"/>
                  </a:lnTo>
                  <a:close/>
                </a:path>
                <a:path w="1097914" h="496570">
                  <a:moveTo>
                    <a:pt x="184912" y="0"/>
                  </a:moveTo>
                  <a:lnTo>
                    <a:pt x="155689" y="0"/>
                  </a:lnTo>
                  <a:lnTo>
                    <a:pt x="155689" y="447090"/>
                  </a:lnTo>
                  <a:lnTo>
                    <a:pt x="184912" y="447090"/>
                  </a:lnTo>
                  <a:lnTo>
                    <a:pt x="184912" y="0"/>
                  </a:lnTo>
                  <a:close/>
                </a:path>
                <a:path w="1097914" h="496570">
                  <a:moveTo>
                    <a:pt x="214109" y="0"/>
                  </a:moveTo>
                  <a:lnTo>
                    <a:pt x="195516" y="0"/>
                  </a:lnTo>
                  <a:lnTo>
                    <a:pt x="195516" y="398386"/>
                  </a:lnTo>
                  <a:lnTo>
                    <a:pt x="214109" y="398386"/>
                  </a:lnTo>
                  <a:lnTo>
                    <a:pt x="214109" y="0"/>
                  </a:lnTo>
                  <a:close/>
                </a:path>
                <a:path w="1097914" h="496570">
                  <a:moveTo>
                    <a:pt x="241274" y="465505"/>
                  </a:moveTo>
                  <a:lnTo>
                    <a:pt x="238975" y="454888"/>
                  </a:lnTo>
                  <a:lnTo>
                    <a:pt x="232791" y="447751"/>
                  </a:lnTo>
                  <a:lnTo>
                    <a:pt x="223837" y="443725"/>
                  </a:lnTo>
                  <a:lnTo>
                    <a:pt x="213182" y="442455"/>
                  </a:lnTo>
                  <a:lnTo>
                    <a:pt x="210807" y="442455"/>
                  </a:lnTo>
                  <a:lnTo>
                    <a:pt x="211988" y="428510"/>
                  </a:lnTo>
                  <a:lnTo>
                    <a:pt x="239293" y="428510"/>
                  </a:lnTo>
                  <a:lnTo>
                    <a:pt x="239293" y="419227"/>
                  </a:lnTo>
                  <a:lnTo>
                    <a:pt x="202984" y="419227"/>
                  </a:lnTo>
                  <a:lnTo>
                    <a:pt x="200812" y="452640"/>
                  </a:lnTo>
                  <a:lnTo>
                    <a:pt x="218909" y="451358"/>
                  </a:lnTo>
                  <a:lnTo>
                    <a:pt x="231076" y="452640"/>
                  </a:lnTo>
                  <a:lnTo>
                    <a:pt x="231076" y="465391"/>
                  </a:lnTo>
                  <a:lnTo>
                    <a:pt x="228892" y="473875"/>
                  </a:lnTo>
                  <a:lnTo>
                    <a:pt x="223202" y="479221"/>
                  </a:lnTo>
                  <a:lnTo>
                    <a:pt x="215353" y="482003"/>
                  </a:lnTo>
                  <a:lnTo>
                    <a:pt x="206654" y="482803"/>
                  </a:lnTo>
                  <a:lnTo>
                    <a:pt x="200812" y="482803"/>
                  </a:lnTo>
                  <a:lnTo>
                    <a:pt x="200812" y="492099"/>
                  </a:lnTo>
                  <a:lnTo>
                    <a:pt x="204177" y="492099"/>
                  </a:lnTo>
                  <a:lnTo>
                    <a:pt x="213728" y="491363"/>
                  </a:lnTo>
                  <a:lnTo>
                    <a:pt x="226072" y="487934"/>
                  </a:lnTo>
                  <a:lnTo>
                    <a:pt x="236728" y="479933"/>
                  </a:lnTo>
                  <a:lnTo>
                    <a:pt x="241274" y="465505"/>
                  </a:lnTo>
                  <a:close/>
                </a:path>
                <a:path w="1097914" h="496570">
                  <a:moveTo>
                    <a:pt x="253060" y="0"/>
                  </a:moveTo>
                  <a:lnTo>
                    <a:pt x="244208" y="0"/>
                  </a:lnTo>
                  <a:lnTo>
                    <a:pt x="244208" y="398386"/>
                  </a:lnTo>
                  <a:lnTo>
                    <a:pt x="253060" y="398386"/>
                  </a:lnTo>
                  <a:lnTo>
                    <a:pt x="253060" y="0"/>
                  </a:lnTo>
                  <a:close/>
                </a:path>
                <a:path w="1097914" h="496570">
                  <a:moveTo>
                    <a:pt x="301752" y="0"/>
                  </a:moveTo>
                  <a:lnTo>
                    <a:pt x="283159" y="0"/>
                  </a:lnTo>
                  <a:lnTo>
                    <a:pt x="283159" y="398386"/>
                  </a:lnTo>
                  <a:lnTo>
                    <a:pt x="301752" y="398386"/>
                  </a:lnTo>
                  <a:lnTo>
                    <a:pt x="301752" y="0"/>
                  </a:lnTo>
                  <a:close/>
                </a:path>
                <a:path w="1097914" h="496570">
                  <a:moveTo>
                    <a:pt x="313182" y="447713"/>
                  </a:moveTo>
                  <a:lnTo>
                    <a:pt x="303072" y="418503"/>
                  </a:lnTo>
                  <a:lnTo>
                    <a:pt x="303072" y="462127"/>
                  </a:lnTo>
                  <a:lnTo>
                    <a:pt x="302806" y="476389"/>
                  </a:lnTo>
                  <a:lnTo>
                    <a:pt x="298157" y="482727"/>
                  </a:lnTo>
                  <a:lnTo>
                    <a:pt x="292620" y="482815"/>
                  </a:lnTo>
                  <a:lnTo>
                    <a:pt x="285902" y="482815"/>
                  </a:lnTo>
                  <a:lnTo>
                    <a:pt x="280352" y="482727"/>
                  </a:lnTo>
                  <a:lnTo>
                    <a:pt x="278472" y="480148"/>
                  </a:lnTo>
                  <a:lnTo>
                    <a:pt x="275602" y="476389"/>
                  </a:lnTo>
                  <a:lnTo>
                    <a:pt x="275424" y="462127"/>
                  </a:lnTo>
                  <a:lnTo>
                    <a:pt x="275501" y="440588"/>
                  </a:lnTo>
                  <a:lnTo>
                    <a:pt x="276542" y="434886"/>
                  </a:lnTo>
                  <a:lnTo>
                    <a:pt x="277787" y="427507"/>
                  </a:lnTo>
                  <a:lnTo>
                    <a:pt x="281343" y="427215"/>
                  </a:lnTo>
                  <a:lnTo>
                    <a:pt x="297180" y="427215"/>
                  </a:lnTo>
                  <a:lnTo>
                    <a:pt x="303072" y="462127"/>
                  </a:lnTo>
                  <a:lnTo>
                    <a:pt x="303072" y="418503"/>
                  </a:lnTo>
                  <a:lnTo>
                    <a:pt x="298856" y="417918"/>
                  </a:lnTo>
                  <a:lnTo>
                    <a:pt x="279565" y="417918"/>
                  </a:lnTo>
                  <a:lnTo>
                    <a:pt x="265214" y="454025"/>
                  </a:lnTo>
                  <a:lnTo>
                    <a:pt x="265391" y="462127"/>
                  </a:lnTo>
                  <a:lnTo>
                    <a:pt x="283514" y="492099"/>
                  </a:lnTo>
                  <a:lnTo>
                    <a:pt x="294894" y="492099"/>
                  </a:lnTo>
                  <a:lnTo>
                    <a:pt x="313156" y="460362"/>
                  </a:lnTo>
                  <a:lnTo>
                    <a:pt x="313182" y="447713"/>
                  </a:lnTo>
                  <a:close/>
                </a:path>
                <a:path w="1097914" h="496570">
                  <a:moveTo>
                    <a:pt x="321233" y="0"/>
                  </a:moveTo>
                  <a:lnTo>
                    <a:pt x="312381" y="0"/>
                  </a:lnTo>
                  <a:lnTo>
                    <a:pt x="312381" y="398386"/>
                  </a:lnTo>
                  <a:lnTo>
                    <a:pt x="321233" y="398386"/>
                  </a:lnTo>
                  <a:lnTo>
                    <a:pt x="321233" y="0"/>
                  </a:lnTo>
                  <a:close/>
                </a:path>
                <a:path w="1097914" h="496570">
                  <a:moveTo>
                    <a:pt x="369912" y="0"/>
                  </a:moveTo>
                  <a:lnTo>
                    <a:pt x="351320" y="0"/>
                  </a:lnTo>
                  <a:lnTo>
                    <a:pt x="351320" y="398386"/>
                  </a:lnTo>
                  <a:lnTo>
                    <a:pt x="369912" y="398386"/>
                  </a:lnTo>
                  <a:lnTo>
                    <a:pt x="369912" y="0"/>
                  </a:lnTo>
                  <a:close/>
                </a:path>
                <a:path w="1097914" h="496570">
                  <a:moveTo>
                    <a:pt x="381342" y="447713"/>
                  </a:moveTo>
                  <a:lnTo>
                    <a:pt x="371233" y="418503"/>
                  </a:lnTo>
                  <a:lnTo>
                    <a:pt x="371233" y="447713"/>
                  </a:lnTo>
                  <a:lnTo>
                    <a:pt x="371233" y="462127"/>
                  </a:lnTo>
                  <a:lnTo>
                    <a:pt x="370979" y="476389"/>
                  </a:lnTo>
                  <a:lnTo>
                    <a:pt x="366331" y="482727"/>
                  </a:lnTo>
                  <a:lnTo>
                    <a:pt x="360794" y="482815"/>
                  </a:lnTo>
                  <a:lnTo>
                    <a:pt x="354063" y="482815"/>
                  </a:lnTo>
                  <a:lnTo>
                    <a:pt x="348513" y="482727"/>
                  </a:lnTo>
                  <a:lnTo>
                    <a:pt x="346646" y="480148"/>
                  </a:lnTo>
                  <a:lnTo>
                    <a:pt x="343776" y="476389"/>
                  </a:lnTo>
                  <a:lnTo>
                    <a:pt x="343598" y="462127"/>
                  </a:lnTo>
                  <a:lnTo>
                    <a:pt x="343674" y="440588"/>
                  </a:lnTo>
                  <a:lnTo>
                    <a:pt x="344716" y="434886"/>
                  </a:lnTo>
                  <a:lnTo>
                    <a:pt x="345948" y="427507"/>
                  </a:lnTo>
                  <a:lnTo>
                    <a:pt x="349516" y="427215"/>
                  </a:lnTo>
                  <a:lnTo>
                    <a:pt x="365353" y="427215"/>
                  </a:lnTo>
                  <a:lnTo>
                    <a:pt x="368896" y="427507"/>
                  </a:lnTo>
                  <a:lnTo>
                    <a:pt x="370179" y="435152"/>
                  </a:lnTo>
                  <a:lnTo>
                    <a:pt x="371068" y="440588"/>
                  </a:lnTo>
                  <a:lnTo>
                    <a:pt x="371233" y="447713"/>
                  </a:lnTo>
                  <a:lnTo>
                    <a:pt x="371233" y="418503"/>
                  </a:lnTo>
                  <a:lnTo>
                    <a:pt x="367017" y="417918"/>
                  </a:lnTo>
                  <a:lnTo>
                    <a:pt x="347726" y="417918"/>
                  </a:lnTo>
                  <a:lnTo>
                    <a:pt x="333387" y="454025"/>
                  </a:lnTo>
                  <a:lnTo>
                    <a:pt x="333565" y="462127"/>
                  </a:lnTo>
                  <a:lnTo>
                    <a:pt x="351688" y="492099"/>
                  </a:lnTo>
                  <a:lnTo>
                    <a:pt x="363067" y="492099"/>
                  </a:lnTo>
                  <a:lnTo>
                    <a:pt x="381317" y="460362"/>
                  </a:lnTo>
                  <a:lnTo>
                    <a:pt x="381342" y="447713"/>
                  </a:lnTo>
                  <a:close/>
                </a:path>
                <a:path w="1097914" h="496570">
                  <a:moveTo>
                    <a:pt x="389394" y="0"/>
                  </a:moveTo>
                  <a:lnTo>
                    <a:pt x="380542" y="0"/>
                  </a:lnTo>
                  <a:lnTo>
                    <a:pt x="380542" y="398386"/>
                  </a:lnTo>
                  <a:lnTo>
                    <a:pt x="389394" y="398386"/>
                  </a:lnTo>
                  <a:lnTo>
                    <a:pt x="389394" y="0"/>
                  </a:lnTo>
                  <a:close/>
                </a:path>
                <a:path w="1097914" h="496570">
                  <a:moveTo>
                    <a:pt x="428358" y="0"/>
                  </a:moveTo>
                  <a:lnTo>
                    <a:pt x="410641" y="0"/>
                  </a:lnTo>
                  <a:lnTo>
                    <a:pt x="410641" y="398386"/>
                  </a:lnTo>
                  <a:lnTo>
                    <a:pt x="428358" y="398386"/>
                  </a:lnTo>
                  <a:lnTo>
                    <a:pt x="428358" y="0"/>
                  </a:lnTo>
                  <a:close/>
                </a:path>
                <a:path w="1097914" h="496570">
                  <a:moveTo>
                    <a:pt x="434695" y="419227"/>
                  </a:moveTo>
                  <a:lnTo>
                    <a:pt x="423722" y="419227"/>
                  </a:lnTo>
                  <a:lnTo>
                    <a:pt x="406209" y="433844"/>
                  </a:lnTo>
                  <a:lnTo>
                    <a:pt x="406209" y="446506"/>
                  </a:lnTo>
                  <a:lnTo>
                    <a:pt x="424510" y="430695"/>
                  </a:lnTo>
                  <a:lnTo>
                    <a:pt x="424510" y="491223"/>
                  </a:lnTo>
                  <a:lnTo>
                    <a:pt x="434695" y="491223"/>
                  </a:lnTo>
                  <a:lnTo>
                    <a:pt x="434695" y="419227"/>
                  </a:lnTo>
                  <a:close/>
                </a:path>
                <a:path w="1097914" h="496570">
                  <a:moveTo>
                    <a:pt x="457555" y="0"/>
                  </a:moveTo>
                  <a:lnTo>
                    <a:pt x="449592" y="0"/>
                  </a:lnTo>
                  <a:lnTo>
                    <a:pt x="449592" y="398386"/>
                  </a:lnTo>
                  <a:lnTo>
                    <a:pt x="457555" y="398386"/>
                  </a:lnTo>
                  <a:lnTo>
                    <a:pt x="457555" y="0"/>
                  </a:lnTo>
                  <a:close/>
                </a:path>
                <a:path w="1097914" h="496570">
                  <a:moveTo>
                    <a:pt x="477037" y="0"/>
                  </a:moveTo>
                  <a:lnTo>
                    <a:pt x="468185" y="0"/>
                  </a:lnTo>
                  <a:lnTo>
                    <a:pt x="468185" y="398386"/>
                  </a:lnTo>
                  <a:lnTo>
                    <a:pt x="477037" y="398386"/>
                  </a:lnTo>
                  <a:lnTo>
                    <a:pt x="477037" y="0"/>
                  </a:lnTo>
                  <a:close/>
                </a:path>
                <a:path w="1097914" h="496570">
                  <a:moveTo>
                    <a:pt x="516902" y="466090"/>
                  </a:moveTo>
                  <a:lnTo>
                    <a:pt x="508101" y="466090"/>
                  </a:lnTo>
                  <a:lnTo>
                    <a:pt x="508101" y="451269"/>
                  </a:lnTo>
                  <a:lnTo>
                    <a:pt x="497916" y="451269"/>
                  </a:lnTo>
                  <a:lnTo>
                    <a:pt x="497916" y="466090"/>
                  </a:lnTo>
                  <a:lnTo>
                    <a:pt x="480504" y="466090"/>
                  </a:lnTo>
                  <a:lnTo>
                    <a:pt x="502272" y="419227"/>
                  </a:lnTo>
                  <a:lnTo>
                    <a:pt x="491782" y="419227"/>
                  </a:lnTo>
                  <a:lnTo>
                    <a:pt x="470611" y="464718"/>
                  </a:lnTo>
                  <a:lnTo>
                    <a:pt x="470611" y="475386"/>
                  </a:lnTo>
                  <a:lnTo>
                    <a:pt x="497916" y="475386"/>
                  </a:lnTo>
                  <a:lnTo>
                    <a:pt x="497916" y="491223"/>
                  </a:lnTo>
                  <a:lnTo>
                    <a:pt x="508101" y="491223"/>
                  </a:lnTo>
                  <a:lnTo>
                    <a:pt x="508101" y="475386"/>
                  </a:lnTo>
                  <a:lnTo>
                    <a:pt x="516902" y="475386"/>
                  </a:lnTo>
                  <a:lnTo>
                    <a:pt x="516902" y="466090"/>
                  </a:lnTo>
                  <a:close/>
                </a:path>
                <a:path w="1097914" h="496570">
                  <a:moveTo>
                    <a:pt x="525716" y="0"/>
                  </a:moveTo>
                  <a:lnTo>
                    <a:pt x="507136" y="0"/>
                  </a:lnTo>
                  <a:lnTo>
                    <a:pt x="507136" y="398386"/>
                  </a:lnTo>
                  <a:lnTo>
                    <a:pt x="525716" y="398386"/>
                  </a:lnTo>
                  <a:lnTo>
                    <a:pt x="525716" y="0"/>
                  </a:lnTo>
                  <a:close/>
                </a:path>
                <a:path w="1097914" h="496570">
                  <a:moveTo>
                    <a:pt x="545198" y="0"/>
                  </a:moveTo>
                  <a:lnTo>
                    <a:pt x="536346" y="0"/>
                  </a:lnTo>
                  <a:lnTo>
                    <a:pt x="536346" y="447090"/>
                  </a:lnTo>
                  <a:lnTo>
                    <a:pt x="545198" y="447090"/>
                  </a:lnTo>
                  <a:lnTo>
                    <a:pt x="545198" y="0"/>
                  </a:lnTo>
                  <a:close/>
                </a:path>
                <a:path w="1097914" h="496570">
                  <a:moveTo>
                    <a:pt x="564680" y="0"/>
                  </a:moveTo>
                  <a:lnTo>
                    <a:pt x="555828" y="0"/>
                  </a:lnTo>
                  <a:lnTo>
                    <a:pt x="555828" y="447090"/>
                  </a:lnTo>
                  <a:lnTo>
                    <a:pt x="564680" y="447090"/>
                  </a:lnTo>
                  <a:lnTo>
                    <a:pt x="564680" y="0"/>
                  </a:lnTo>
                  <a:close/>
                </a:path>
                <a:path w="1097914" h="496570">
                  <a:moveTo>
                    <a:pt x="584149" y="0"/>
                  </a:moveTo>
                  <a:lnTo>
                    <a:pt x="575297" y="0"/>
                  </a:lnTo>
                  <a:lnTo>
                    <a:pt x="575297" y="398386"/>
                  </a:lnTo>
                  <a:lnTo>
                    <a:pt x="584149" y="398386"/>
                  </a:lnTo>
                  <a:lnTo>
                    <a:pt x="584149" y="0"/>
                  </a:lnTo>
                  <a:close/>
                </a:path>
                <a:path w="1097914" h="496570">
                  <a:moveTo>
                    <a:pt x="632841" y="0"/>
                  </a:moveTo>
                  <a:lnTo>
                    <a:pt x="623989" y="0"/>
                  </a:lnTo>
                  <a:lnTo>
                    <a:pt x="623989" y="398386"/>
                  </a:lnTo>
                  <a:lnTo>
                    <a:pt x="632841" y="398386"/>
                  </a:lnTo>
                  <a:lnTo>
                    <a:pt x="632841" y="0"/>
                  </a:lnTo>
                  <a:close/>
                </a:path>
                <a:path w="1097914" h="496570">
                  <a:moveTo>
                    <a:pt x="633768" y="468769"/>
                  </a:moveTo>
                  <a:lnTo>
                    <a:pt x="632231" y="460133"/>
                  </a:lnTo>
                  <a:lnTo>
                    <a:pt x="627913" y="453529"/>
                  </a:lnTo>
                  <a:lnTo>
                    <a:pt x="621284" y="449199"/>
                  </a:lnTo>
                  <a:lnTo>
                    <a:pt x="612787" y="447408"/>
                  </a:lnTo>
                  <a:lnTo>
                    <a:pt x="630897" y="429298"/>
                  </a:lnTo>
                  <a:lnTo>
                    <a:pt x="630897" y="419227"/>
                  </a:lnTo>
                  <a:lnTo>
                    <a:pt x="587362" y="419227"/>
                  </a:lnTo>
                  <a:lnTo>
                    <a:pt x="587362" y="428510"/>
                  </a:lnTo>
                  <a:lnTo>
                    <a:pt x="617931" y="428510"/>
                  </a:lnTo>
                  <a:lnTo>
                    <a:pt x="599427" y="447408"/>
                  </a:lnTo>
                  <a:lnTo>
                    <a:pt x="599427" y="455218"/>
                  </a:lnTo>
                  <a:lnTo>
                    <a:pt x="616051" y="455218"/>
                  </a:lnTo>
                  <a:lnTo>
                    <a:pt x="623557" y="458889"/>
                  </a:lnTo>
                  <a:lnTo>
                    <a:pt x="623557" y="478866"/>
                  </a:lnTo>
                  <a:lnTo>
                    <a:pt x="614857" y="482815"/>
                  </a:lnTo>
                  <a:lnTo>
                    <a:pt x="599236" y="482815"/>
                  </a:lnTo>
                  <a:lnTo>
                    <a:pt x="593001" y="481342"/>
                  </a:lnTo>
                  <a:lnTo>
                    <a:pt x="587362" y="477685"/>
                  </a:lnTo>
                  <a:lnTo>
                    <a:pt x="587362" y="487857"/>
                  </a:lnTo>
                  <a:lnTo>
                    <a:pt x="593394" y="490448"/>
                  </a:lnTo>
                  <a:lnTo>
                    <a:pt x="599325" y="492099"/>
                  </a:lnTo>
                  <a:lnTo>
                    <a:pt x="605955" y="492099"/>
                  </a:lnTo>
                  <a:lnTo>
                    <a:pt x="616394" y="490702"/>
                  </a:lnTo>
                  <a:lnTo>
                    <a:pt x="625284" y="486435"/>
                  </a:lnTo>
                  <a:lnTo>
                    <a:pt x="631456" y="479171"/>
                  </a:lnTo>
                  <a:lnTo>
                    <a:pt x="633768" y="468769"/>
                  </a:lnTo>
                  <a:close/>
                </a:path>
                <a:path w="1097914" h="496570">
                  <a:moveTo>
                    <a:pt x="652322" y="0"/>
                  </a:moveTo>
                  <a:lnTo>
                    <a:pt x="643470" y="0"/>
                  </a:lnTo>
                  <a:lnTo>
                    <a:pt x="643470" y="398386"/>
                  </a:lnTo>
                  <a:lnTo>
                    <a:pt x="652322" y="398386"/>
                  </a:lnTo>
                  <a:lnTo>
                    <a:pt x="652322" y="0"/>
                  </a:lnTo>
                  <a:close/>
                </a:path>
                <a:path w="1097914" h="496570">
                  <a:moveTo>
                    <a:pt x="671779" y="0"/>
                  </a:moveTo>
                  <a:lnTo>
                    <a:pt x="662940" y="0"/>
                  </a:lnTo>
                  <a:lnTo>
                    <a:pt x="662940" y="398386"/>
                  </a:lnTo>
                  <a:lnTo>
                    <a:pt x="671779" y="398386"/>
                  </a:lnTo>
                  <a:lnTo>
                    <a:pt x="671779" y="0"/>
                  </a:lnTo>
                  <a:close/>
                </a:path>
                <a:path w="1097914" h="496570">
                  <a:moveTo>
                    <a:pt x="702919" y="468579"/>
                  </a:moveTo>
                  <a:lnTo>
                    <a:pt x="701306" y="459587"/>
                  </a:lnTo>
                  <a:lnTo>
                    <a:pt x="698093" y="454228"/>
                  </a:lnTo>
                  <a:lnTo>
                    <a:pt x="696785" y="452056"/>
                  </a:lnTo>
                  <a:lnTo>
                    <a:pt x="692721" y="449033"/>
                  </a:lnTo>
                  <a:lnTo>
                    <a:pt x="692721" y="459955"/>
                  </a:lnTo>
                  <a:lnTo>
                    <a:pt x="692721" y="477075"/>
                  </a:lnTo>
                  <a:lnTo>
                    <a:pt x="687070" y="482803"/>
                  </a:lnTo>
                  <a:lnTo>
                    <a:pt x="670267" y="482803"/>
                  </a:lnTo>
                  <a:lnTo>
                    <a:pt x="664832" y="476770"/>
                  </a:lnTo>
                  <a:lnTo>
                    <a:pt x="664832" y="460260"/>
                  </a:lnTo>
                  <a:lnTo>
                    <a:pt x="670572" y="454228"/>
                  </a:lnTo>
                  <a:lnTo>
                    <a:pt x="686790" y="454228"/>
                  </a:lnTo>
                  <a:lnTo>
                    <a:pt x="692721" y="459955"/>
                  </a:lnTo>
                  <a:lnTo>
                    <a:pt x="692721" y="449033"/>
                  </a:lnTo>
                  <a:lnTo>
                    <a:pt x="689813" y="446862"/>
                  </a:lnTo>
                  <a:lnTo>
                    <a:pt x="689521" y="446798"/>
                  </a:lnTo>
                  <a:lnTo>
                    <a:pt x="680847" y="444931"/>
                  </a:lnTo>
                  <a:lnTo>
                    <a:pt x="677583" y="444931"/>
                  </a:lnTo>
                  <a:lnTo>
                    <a:pt x="674624" y="445516"/>
                  </a:lnTo>
                  <a:lnTo>
                    <a:pt x="671753" y="446798"/>
                  </a:lnTo>
                  <a:lnTo>
                    <a:pt x="671652" y="446595"/>
                  </a:lnTo>
                  <a:lnTo>
                    <a:pt x="695591" y="419214"/>
                  </a:lnTo>
                  <a:lnTo>
                    <a:pt x="682828" y="419214"/>
                  </a:lnTo>
                  <a:lnTo>
                    <a:pt x="657047" y="452780"/>
                  </a:lnTo>
                  <a:lnTo>
                    <a:pt x="654634" y="467575"/>
                  </a:lnTo>
                  <a:lnTo>
                    <a:pt x="656247" y="477875"/>
                  </a:lnTo>
                  <a:lnTo>
                    <a:pt x="660971" y="485584"/>
                  </a:lnTo>
                  <a:lnTo>
                    <a:pt x="668591" y="490423"/>
                  </a:lnTo>
                  <a:lnTo>
                    <a:pt x="678878" y="492086"/>
                  </a:lnTo>
                  <a:lnTo>
                    <a:pt x="688479" y="490423"/>
                  </a:lnTo>
                  <a:lnTo>
                    <a:pt x="696087" y="485673"/>
                  </a:lnTo>
                  <a:lnTo>
                    <a:pt x="698030" y="482803"/>
                  </a:lnTo>
                  <a:lnTo>
                    <a:pt x="701116" y="478256"/>
                  </a:lnTo>
                  <a:lnTo>
                    <a:pt x="702919" y="468579"/>
                  </a:lnTo>
                  <a:close/>
                </a:path>
                <a:path w="1097914" h="496570">
                  <a:moveTo>
                    <a:pt x="739952" y="0"/>
                  </a:moveTo>
                  <a:lnTo>
                    <a:pt x="711631" y="0"/>
                  </a:lnTo>
                  <a:lnTo>
                    <a:pt x="711631" y="398386"/>
                  </a:lnTo>
                  <a:lnTo>
                    <a:pt x="739952" y="398386"/>
                  </a:lnTo>
                  <a:lnTo>
                    <a:pt x="739952" y="0"/>
                  </a:lnTo>
                  <a:close/>
                </a:path>
                <a:path w="1097914" h="496570">
                  <a:moveTo>
                    <a:pt x="759434" y="0"/>
                  </a:moveTo>
                  <a:lnTo>
                    <a:pt x="750582" y="0"/>
                  </a:lnTo>
                  <a:lnTo>
                    <a:pt x="750582" y="398386"/>
                  </a:lnTo>
                  <a:lnTo>
                    <a:pt x="759434" y="398386"/>
                  </a:lnTo>
                  <a:lnTo>
                    <a:pt x="759434" y="0"/>
                  </a:lnTo>
                  <a:close/>
                </a:path>
                <a:path w="1097914" h="496570">
                  <a:moveTo>
                    <a:pt x="771182" y="443357"/>
                  </a:moveTo>
                  <a:lnTo>
                    <a:pt x="769569" y="432993"/>
                  </a:lnTo>
                  <a:lnTo>
                    <a:pt x="766191" y="427215"/>
                  </a:lnTo>
                  <a:lnTo>
                    <a:pt x="764882" y="424954"/>
                  </a:lnTo>
                  <a:lnTo>
                    <a:pt x="760984" y="422275"/>
                  </a:lnTo>
                  <a:lnTo>
                    <a:pt x="760984" y="449872"/>
                  </a:lnTo>
                  <a:lnTo>
                    <a:pt x="755345" y="455917"/>
                  </a:lnTo>
                  <a:lnTo>
                    <a:pt x="738733" y="455917"/>
                  </a:lnTo>
                  <a:lnTo>
                    <a:pt x="732790" y="450189"/>
                  </a:lnTo>
                  <a:lnTo>
                    <a:pt x="732790" y="432562"/>
                  </a:lnTo>
                  <a:lnTo>
                    <a:pt x="738022" y="427215"/>
                  </a:lnTo>
                  <a:lnTo>
                    <a:pt x="755548" y="427215"/>
                  </a:lnTo>
                  <a:lnTo>
                    <a:pt x="760920" y="432993"/>
                  </a:lnTo>
                  <a:lnTo>
                    <a:pt x="760984" y="449872"/>
                  </a:lnTo>
                  <a:lnTo>
                    <a:pt x="760984" y="422275"/>
                  </a:lnTo>
                  <a:lnTo>
                    <a:pt x="757326" y="419760"/>
                  </a:lnTo>
                  <a:lnTo>
                    <a:pt x="747141" y="417918"/>
                  </a:lnTo>
                  <a:lnTo>
                    <a:pt x="737133" y="419633"/>
                  </a:lnTo>
                  <a:lnTo>
                    <a:pt x="729386" y="424497"/>
                  </a:lnTo>
                  <a:lnTo>
                    <a:pt x="724369" y="432117"/>
                  </a:lnTo>
                  <a:lnTo>
                    <a:pt x="722591" y="442074"/>
                  </a:lnTo>
                  <a:lnTo>
                    <a:pt x="724281" y="451192"/>
                  </a:lnTo>
                  <a:lnTo>
                    <a:pt x="728980" y="458533"/>
                  </a:lnTo>
                  <a:lnTo>
                    <a:pt x="736130" y="463423"/>
                  </a:lnTo>
                  <a:lnTo>
                    <a:pt x="745159" y="465213"/>
                  </a:lnTo>
                  <a:lnTo>
                    <a:pt x="748131" y="465213"/>
                  </a:lnTo>
                  <a:lnTo>
                    <a:pt x="751192" y="464527"/>
                  </a:lnTo>
                  <a:lnTo>
                    <a:pt x="753567" y="463334"/>
                  </a:lnTo>
                  <a:lnTo>
                    <a:pt x="753757" y="463524"/>
                  </a:lnTo>
                  <a:lnTo>
                    <a:pt x="729322" y="491223"/>
                  </a:lnTo>
                  <a:lnTo>
                    <a:pt x="742873" y="491223"/>
                  </a:lnTo>
                  <a:lnTo>
                    <a:pt x="752525" y="480707"/>
                  </a:lnTo>
                  <a:lnTo>
                    <a:pt x="761682" y="468998"/>
                  </a:lnTo>
                  <a:lnTo>
                    <a:pt x="764692" y="463448"/>
                  </a:lnTo>
                  <a:lnTo>
                    <a:pt x="768502" y="456425"/>
                  </a:lnTo>
                  <a:lnTo>
                    <a:pt x="768604" y="455917"/>
                  </a:lnTo>
                  <a:lnTo>
                    <a:pt x="771182" y="443357"/>
                  </a:lnTo>
                  <a:close/>
                </a:path>
                <a:path w="1097914" h="496570">
                  <a:moveTo>
                    <a:pt x="799274" y="0"/>
                  </a:moveTo>
                  <a:lnTo>
                    <a:pt x="779792" y="0"/>
                  </a:lnTo>
                  <a:lnTo>
                    <a:pt x="779792" y="398386"/>
                  </a:lnTo>
                  <a:lnTo>
                    <a:pt x="799274" y="398386"/>
                  </a:lnTo>
                  <a:lnTo>
                    <a:pt x="799274" y="0"/>
                  </a:lnTo>
                  <a:close/>
                </a:path>
                <a:path w="1097914" h="496570">
                  <a:moveTo>
                    <a:pt x="828497" y="0"/>
                  </a:moveTo>
                  <a:lnTo>
                    <a:pt x="809015" y="0"/>
                  </a:lnTo>
                  <a:lnTo>
                    <a:pt x="809015" y="398386"/>
                  </a:lnTo>
                  <a:lnTo>
                    <a:pt x="828497" y="398386"/>
                  </a:lnTo>
                  <a:lnTo>
                    <a:pt x="828497" y="0"/>
                  </a:lnTo>
                  <a:close/>
                </a:path>
                <a:path w="1097914" h="496570">
                  <a:moveTo>
                    <a:pt x="836168" y="437705"/>
                  </a:moveTo>
                  <a:lnTo>
                    <a:pt x="834339" y="429031"/>
                  </a:lnTo>
                  <a:lnTo>
                    <a:pt x="829386" y="422846"/>
                  </a:lnTo>
                  <a:lnTo>
                    <a:pt x="822109" y="419138"/>
                  </a:lnTo>
                  <a:lnTo>
                    <a:pt x="813320" y="417906"/>
                  </a:lnTo>
                  <a:lnTo>
                    <a:pt x="806780" y="417906"/>
                  </a:lnTo>
                  <a:lnTo>
                    <a:pt x="799172" y="419900"/>
                  </a:lnTo>
                  <a:lnTo>
                    <a:pt x="793826" y="423964"/>
                  </a:lnTo>
                  <a:lnTo>
                    <a:pt x="793826" y="434936"/>
                  </a:lnTo>
                  <a:lnTo>
                    <a:pt x="799376" y="430872"/>
                  </a:lnTo>
                  <a:lnTo>
                    <a:pt x="807885" y="427202"/>
                  </a:lnTo>
                  <a:lnTo>
                    <a:pt x="820635" y="427202"/>
                  </a:lnTo>
                  <a:lnTo>
                    <a:pt x="825982" y="432257"/>
                  </a:lnTo>
                  <a:lnTo>
                    <a:pt x="825982" y="445223"/>
                  </a:lnTo>
                  <a:lnTo>
                    <a:pt x="817981" y="449783"/>
                  </a:lnTo>
                  <a:lnTo>
                    <a:pt x="812622" y="453136"/>
                  </a:lnTo>
                  <a:lnTo>
                    <a:pt x="803656" y="459562"/>
                  </a:lnTo>
                  <a:lnTo>
                    <a:pt x="797407" y="466382"/>
                  </a:lnTo>
                  <a:lnTo>
                    <a:pt x="793750" y="474751"/>
                  </a:lnTo>
                  <a:lnTo>
                    <a:pt x="792556" y="485787"/>
                  </a:lnTo>
                  <a:lnTo>
                    <a:pt x="792556" y="491210"/>
                  </a:lnTo>
                  <a:lnTo>
                    <a:pt x="835279" y="491210"/>
                  </a:lnTo>
                  <a:lnTo>
                    <a:pt x="835279" y="481914"/>
                  </a:lnTo>
                  <a:lnTo>
                    <a:pt x="802728" y="481914"/>
                  </a:lnTo>
                  <a:lnTo>
                    <a:pt x="802728" y="472122"/>
                  </a:lnTo>
                  <a:lnTo>
                    <a:pt x="810552" y="466305"/>
                  </a:lnTo>
                  <a:lnTo>
                    <a:pt x="824077" y="457441"/>
                  </a:lnTo>
                  <a:lnTo>
                    <a:pt x="830211" y="452437"/>
                  </a:lnTo>
                  <a:lnTo>
                    <a:pt x="834542" y="446138"/>
                  </a:lnTo>
                  <a:lnTo>
                    <a:pt x="836168" y="437705"/>
                  </a:lnTo>
                  <a:close/>
                </a:path>
                <a:path w="1097914" h="496570">
                  <a:moveTo>
                    <a:pt x="856805" y="0"/>
                  </a:moveTo>
                  <a:lnTo>
                    <a:pt x="847953" y="0"/>
                  </a:lnTo>
                  <a:lnTo>
                    <a:pt x="847953" y="398386"/>
                  </a:lnTo>
                  <a:lnTo>
                    <a:pt x="856805" y="398386"/>
                  </a:lnTo>
                  <a:lnTo>
                    <a:pt x="856805" y="0"/>
                  </a:lnTo>
                  <a:close/>
                </a:path>
                <a:path w="1097914" h="496570">
                  <a:moveTo>
                    <a:pt x="876287" y="0"/>
                  </a:moveTo>
                  <a:lnTo>
                    <a:pt x="867435" y="0"/>
                  </a:lnTo>
                  <a:lnTo>
                    <a:pt x="867435" y="398386"/>
                  </a:lnTo>
                  <a:lnTo>
                    <a:pt x="876287" y="398386"/>
                  </a:lnTo>
                  <a:lnTo>
                    <a:pt x="876287" y="0"/>
                  </a:lnTo>
                  <a:close/>
                </a:path>
                <a:path w="1097914" h="496570">
                  <a:moveTo>
                    <a:pt x="907415" y="468579"/>
                  </a:moveTo>
                  <a:lnTo>
                    <a:pt x="905802" y="459587"/>
                  </a:lnTo>
                  <a:lnTo>
                    <a:pt x="902589" y="454228"/>
                  </a:lnTo>
                  <a:lnTo>
                    <a:pt x="901280" y="452056"/>
                  </a:lnTo>
                  <a:lnTo>
                    <a:pt x="897229" y="449046"/>
                  </a:lnTo>
                  <a:lnTo>
                    <a:pt x="897229" y="459955"/>
                  </a:lnTo>
                  <a:lnTo>
                    <a:pt x="897229" y="477075"/>
                  </a:lnTo>
                  <a:lnTo>
                    <a:pt x="891590" y="482803"/>
                  </a:lnTo>
                  <a:lnTo>
                    <a:pt x="874763" y="482803"/>
                  </a:lnTo>
                  <a:lnTo>
                    <a:pt x="869327" y="476770"/>
                  </a:lnTo>
                  <a:lnTo>
                    <a:pt x="869327" y="460260"/>
                  </a:lnTo>
                  <a:lnTo>
                    <a:pt x="875068" y="454228"/>
                  </a:lnTo>
                  <a:lnTo>
                    <a:pt x="891286" y="454228"/>
                  </a:lnTo>
                  <a:lnTo>
                    <a:pt x="897229" y="459955"/>
                  </a:lnTo>
                  <a:lnTo>
                    <a:pt x="897229" y="449046"/>
                  </a:lnTo>
                  <a:lnTo>
                    <a:pt x="894308" y="446862"/>
                  </a:lnTo>
                  <a:lnTo>
                    <a:pt x="894016" y="446798"/>
                  </a:lnTo>
                  <a:lnTo>
                    <a:pt x="885355" y="444931"/>
                  </a:lnTo>
                  <a:lnTo>
                    <a:pt x="882091" y="444931"/>
                  </a:lnTo>
                  <a:lnTo>
                    <a:pt x="879119" y="445516"/>
                  </a:lnTo>
                  <a:lnTo>
                    <a:pt x="876249" y="446798"/>
                  </a:lnTo>
                  <a:lnTo>
                    <a:pt x="876160" y="446595"/>
                  </a:lnTo>
                  <a:lnTo>
                    <a:pt x="900087" y="419214"/>
                  </a:lnTo>
                  <a:lnTo>
                    <a:pt x="887323" y="419214"/>
                  </a:lnTo>
                  <a:lnTo>
                    <a:pt x="861542" y="452780"/>
                  </a:lnTo>
                  <a:lnTo>
                    <a:pt x="859129" y="467575"/>
                  </a:lnTo>
                  <a:lnTo>
                    <a:pt x="860742" y="477875"/>
                  </a:lnTo>
                  <a:lnTo>
                    <a:pt x="865454" y="485584"/>
                  </a:lnTo>
                  <a:lnTo>
                    <a:pt x="873074" y="490423"/>
                  </a:lnTo>
                  <a:lnTo>
                    <a:pt x="883373" y="492086"/>
                  </a:lnTo>
                  <a:lnTo>
                    <a:pt x="892975" y="490423"/>
                  </a:lnTo>
                  <a:lnTo>
                    <a:pt x="900582" y="485673"/>
                  </a:lnTo>
                  <a:lnTo>
                    <a:pt x="902525" y="482803"/>
                  </a:lnTo>
                  <a:lnTo>
                    <a:pt x="905598" y="478256"/>
                  </a:lnTo>
                  <a:lnTo>
                    <a:pt x="907415" y="468579"/>
                  </a:lnTo>
                  <a:close/>
                </a:path>
                <a:path w="1097914" h="496570">
                  <a:moveTo>
                    <a:pt x="935609" y="0"/>
                  </a:moveTo>
                  <a:lnTo>
                    <a:pt x="916127" y="0"/>
                  </a:lnTo>
                  <a:lnTo>
                    <a:pt x="916127" y="447090"/>
                  </a:lnTo>
                  <a:lnTo>
                    <a:pt x="935609" y="447090"/>
                  </a:lnTo>
                  <a:lnTo>
                    <a:pt x="935609" y="0"/>
                  </a:lnTo>
                  <a:close/>
                </a:path>
                <a:path w="1097914" h="496570">
                  <a:moveTo>
                    <a:pt x="964806" y="0"/>
                  </a:moveTo>
                  <a:lnTo>
                    <a:pt x="945337" y="0"/>
                  </a:lnTo>
                  <a:lnTo>
                    <a:pt x="945337" y="447090"/>
                  </a:lnTo>
                  <a:lnTo>
                    <a:pt x="964806" y="447090"/>
                  </a:lnTo>
                  <a:lnTo>
                    <a:pt x="964806" y="0"/>
                  </a:lnTo>
                  <a:close/>
                </a:path>
                <a:path w="1097914" h="496570">
                  <a:moveTo>
                    <a:pt x="993140" y="0"/>
                  </a:moveTo>
                  <a:lnTo>
                    <a:pt x="984288" y="0"/>
                  </a:lnTo>
                  <a:lnTo>
                    <a:pt x="984288" y="447090"/>
                  </a:lnTo>
                  <a:lnTo>
                    <a:pt x="993140" y="447090"/>
                  </a:lnTo>
                  <a:lnTo>
                    <a:pt x="993140" y="0"/>
                  </a:lnTo>
                  <a:close/>
                </a:path>
                <a:path w="1097914" h="496570">
                  <a:moveTo>
                    <a:pt x="1012609" y="0"/>
                  </a:moveTo>
                  <a:lnTo>
                    <a:pt x="1003769" y="0"/>
                  </a:lnTo>
                  <a:lnTo>
                    <a:pt x="1003769" y="447090"/>
                  </a:lnTo>
                  <a:lnTo>
                    <a:pt x="1012609" y="447090"/>
                  </a:lnTo>
                  <a:lnTo>
                    <a:pt x="1012609" y="0"/>
                  </a:lnTo>
                  <a:close/>
                </a:path>
                <a:path w="1097914" h="496570">
                  <a:moveTo>
                    <a:pt x="1097559" y="441858"/>
                  </a:moveTo>
                  <a:lnTo>
                    <a:pt x="1089164" y="436638"/>
                  </a:lnTo>
                  <a:lnTo>
                    <a:pt x="1074026" y="436638"/>
                  </a:lnTo>
                  <a:lnTo>
                    <a:pt x="1067904" y="438213"/>
                  </a:lnTo>
                  <a:lnTo>
                    <a:pt x="1063637" y="441477"/>
                  </a:lnTo>
                  <a:lnTo>
                    <a:pt x="1063637" y="450265"/>
                  </a:lnTo>
                  <a:lnTo>
                    <a:pt x="1068082" y="447001"/>
                  </a:lnTo>
                  <a:lnTo>
                    <a:pt x="1074889" y="444080"/>
                  </a:lnTo>
                  <a:lnTo>
                    <a:pt x="1085113" y="444080"/>
                  </a:lnTo>
                  <a:lnTo>
                    <a:pt x="1089393" y="448119"/>
                  </a:lnTo>
                  <a:lnTo>
                    <a:pt x="1089393" y="458508"/>
                  </a:lnTo>
                  <a:lnTo>
                    <a:pt x="1082979" y="462153"/>
                  </a:lnTo>
                  <a:lnTo>
                    <a:pt x="1078699" y="464858"/>
                  </a:lnTo>
                  <a:lnTo>
                    <a:pt x="1071511" y="470001"/>
                  </a:lnTo>
                  <a:lnTo>
                    <a:pt x="1066495" y="475462"/>
                  </a:lnTo>
                  <a:lnTo>
                    <a:pt x="1063561" y="482155"/>
                  </a:lnTo>
                  <a:lnTo>
                    <a:pt x="1062609" y="491007"/>
                  </a:lnTo>
                  <a:lnTo>
                    <a:pt x="1062609" y="495350"/>
                  </a:lnTo>
                  <a:lnTo>
                    <a:pt x="1096848" y="495350"/>
                  </a:lnTo>
                  <a:lnTo>
                    <a:pt x="1096848" y="487921"/>
                  </a:lnTo>
                  <a:lnTo>
                    <a:pt x="1070775" y="487921"/>
                  </a:lnTo>
                  <a:lnTo>
                    <a:pt x="1070775" y="480072"/>
                  </a:lnTo>
                  <a:lnTo>
                    <a:pt x="1077036" y="475386"/>
                  </a:lnTo>
                  <a:lnTo>
                    <a:pt x="1082179" y="471970"/>
                  </a:lnTo>
                  <a:lnTo>
                    <a:pt x="1089952" y="466991"/>
                  </a:lnTo>
                  <a:lnTo>
                    <a:pt x="1097559" y="462953"/>
                  </a:lnTo>
                  <a:lnTo>
                    <a:pt x="1097559" y="441858"/>
                  </a:lnTo>
                  <a:close/>
                </a:path>
              </a:pathLst>
            </a:custGeom>
            <a:solidFill>
              <a:srgbClr val="231F20"/>
            </a:solidFill>
          </p:spPr>
          <p:txBody>
            <a:bodyPr wrap="square" lIns="0" tIns="0" rIns="0" bIns="0" rtlCol="0"/>
            <a:lstStyle/>
            <a:p>
              <a:endParaRPr/>
            </a:p>
          </p:txBody>
        </p:sp>
      </p:grpSp>
      <p:sp>
        <p:nvSpPr>
          <p:cNvPr id="264" name="object 264"/>
          <p:cNvSpPr txBox="1"/>
          <p:nvPr/>
        </p:nvSpPr>
        <p:spPr>
          <a:xfrm>
            <a:off x="2509304" y="3844925"/>
            <a:ext cx="1237615" cy="692150"/>
          </a:xfrm>
          <a:prstGeom prst="rect">
            <a:avLst/>
          </a:prstGeom>
          <a:ln w="11010">
            <a:solidFill>
              <a:srgbClr val="06BBBC"/>
            </a:solidFill>
          </a:ln>
        </p:spPr>
        <p:txBody>
          <a:bodyPr vert="horz" wrap="square" lIns="0" tIns="13335" rIns="0" bIns="0" rtlCol="0">
            <a:spAutoFit/>
          </a:bodyPr>
          <a:lstStyle/>
          <a:p>
            <a:pPr marR="8890" algn="ctr">
              <a:lnSpc>
                <a:spcPct val="100000"/>
              </a:lnSpc>
              <a:spcBef>
                <a:spcPts val="105"/>
              </a:spcBef>
            </a:pPr>
            <a:r>
              <a:rPr sz="800" spc="35" dirty="0">
                <a:solidFill>
                  <a:srgbClr val="2D2C27"/>
                </a:solidFill>
                <a:latin typeface="Verdana"/>
                <a:cs typeface="Verdana"/>
              </a:rPr>
              <a:t>CASE</a:t>
            </a:r>
            <a:endParaRPr sz="800">
              <a:latin typeface="Verdana"/>
              <a:cs typeface="Verdana"/>
            </a:endParaRPr>
          </a:p>
        </p:txBody>
      </p:sp>
      <p:grpSp>
        <p:nvGrpSpPr>
          <p:cNvPr id="265" name="object 265"/>
          <p:cNvGrpSpPr/>
          <p:nvPr/>
        </p:nvGrpSpPr>
        <p:grpSpPr>
          <a:xfrm>
            <a:off x="2970841" y="3886612"/>
            <a:ext cx="289560" cy="75565"/>
            <a:chOff x="2970841" y="3886612"/>
            <a:chExt cx="289560" cy="75565"/>
          </a:xfrm>
        </p:grpSpPr>
        <p:pic>
          <p:nvPicPr>
            <p:cNvPr id="266" name="object 266"/>
            <p:cNvPicPr/>
            <p:nvPr/>
          </p:nvPicPr>
          <p:blipFill>
            <a:blip r:embed="rId167" cstate="print"/>
            <a:stretch>
              <a:fillRect/>
            </a:stretch>
          </p:blipFill>
          <p:spPr>
            <a:xfrm>
              <a:off x="2970841" y="3886612"/>
              <a:ext cx="214906" cy="75514"/>
            </a:xfrm>
            <a:prstGeom prst="rect">
              <a:avLst/>
            </a:prstGeom>
          </p:spPr>
        </p:pic>
        <p:sp>
          <p:nvSpPr>
            <p:cNvPr id="267" name="object 267"/>
            <p:cNvSpPr/>
            <p:nvPr/>
          </p:nvSpPr>
          <p:spPr>
            <a:xfrm>
              <a:off x="3208136" y="3888814"/>
              <a:ext cx="50800" cy="71120"/>
            </a:xfrm>
            <a:custGeom>
              <a:avLst/>
              <a:gdLst/>
              <a:ahLst/>
              <a:cxnLst/>
              <a:rect l="l" t="t" r="r" b="b"/>
              <a:pathLst>
                <a:path w="50800" h="71120">
                  <a:moveTo>
                    <a:pt x="7518" y="64617"/>
                  </a:moveTo>
                  <a:lnTo>
                    <a:pt x="7518" y="38201"/>
                  </a:lnTo>
                  <a:lnTo>
                    <a:pt x="44297" y="38201"/>
                  </a:lnTo>
                  <a:lnTo>
                    <a:pt x="44297" y="31800"/>
                  </a:lnTo>
                  <a:lnTo>
                    <a:pt x="7518" y="31800"/>
                  </a:lnTo>
                  <a:lnTo>
                    <a:pt x="7518" y="6502"/>
                  </a:lnTo>
                  <a:lnTo>
                    <a:pt x="48768" y="6502"/>
                  </a:lnTo>
                  <a:lnTo>
                    <a:pt x="48768" y="0"/>
                  </a:lnTo>
                  <a:lnTo>
                    <a:pt x="0" y="0"/>
                  </a:lnTo>
                  <a:lnTo>
                    <a:pt x="0" y="71119"/>
                  </a:lnTo>
                  <a:lnTo>
                    <a:pt x="50292" y="71119"/>
                  </a:lnTo>
                  <a:lnTo>
                    <a:pt x="50292" y="64617"/>
                  </a:lnTo>
                  <a:lnTo>
                    <a:pt x="7518" y="64617"/>
                  </a:lnTo>
                  <a:close/>
                </a:path>
              </a:pathLst>
            </a:custGeom>
            <a:ln w="3175">
              <a:solidFill>
                <a:srgbClr val="2D2C27"/>
              </a:solidFill>
            </a:ln>
          </p:spPr>
          <p:txBody>
            <a:bodyPr wrap="square" lIns="0" tIns="0" rIns="0" bIns="0" rtlCol="0"/>
            <a:lstStyle/>
            <a:p>
              <a:endParaRPr/>
            </a:p>
          </p:txBody>
        </p:sp>
      </p:grpSp>
      <p:sp>
        <p:nvSpPr>
          <p:cNvPr id="268" name="object 268"/>
          <p:cNvSpPr/>
          <p:nvPr/>
        </p:nvSpPr>
        <p:spPr>
          <a:xfrm>
            <a:off x="6310833" y="3125254"/>
            <a:ext cx="1234440" cy="760095"/>
          </a:xfrm>
          <a:custGeom>
            <a:avLst/>
            <a:gdLst/>
            <a:ahLst/>
            <a:cxnLst/>
            <a:rect l="l" t="t" r="r" b="b"/>
            <a:pathLst>
              <a:path w="1234440" h="760095">
                <a:moveTo>
                  <a:pt x="1234427" y="0"/>
                </a:moveTo>
                <a:lnTo>
                  <a:pt x="0" y="0"/>
                </a:lnTo>
                <a:lnTo>
                  <a:pt x="0" y="759891"/>
                </a:lnTo>
                <a:lnTo>
                  <a:pt x="1234427" y="759891"/>
                </a:lnTo>
                <a:lnTo>
                  <a:pt x="1234427" y="0"/>
                </a:lnTo>
                <a:close/>
              </a:path>
            </a:pathLst>
          </a:custGeom>
          <a:solidFill>
            <a:srgbClr val="F6F7F7"/>
          </a:solidFill>
        </p:spPr>
        <p:txBody>
          <a:bodyPr wrap="square" lIns="0" tIns="0" rIns="0" bIns="0" rtlCol="0"/>
          <a:lstStyle/>
          <a:p>
            <a:endParaRPr/>
          </a:p>
        </p:txBody>
      </p:sp>
      <p:sp>
        <p:nvSpPr>
          <p:cNvPr id="269" name="object 269"/>
          <p:cNvSpPr/>
          <p:nvPr/>
        </p:nvSpPr>
        <p:spPr>
          <a:xfrm>
            <a:off x="6298133" y="4000474"/>
            <a:ext cx="1234440" cy="693420"/>
          </a:xfrm>
          <a:custGeom>
            <a:avLst/>
            <a:gdLst/>
            <a:ahLst/>
            <a:cxnLst/>
            <a:rect l="l" t="t" r="r" b="b"/>
            <a:pathLst>
              <a:path w="1234440" h="693420">
                <a:moveTo>
                  <a:pt x="1234427" y="0"/>
                </a:moveTo>
                <a:lnTo>
                  <a:pt x="0" y="0"/>
                </a:lnTo>
                <a:lnTo>
                  <a:pt x="0" y="693216"/>
                </a:lnTo>
                <a:lnTo>
                  <a:pt x="1234427" y="693216"/>
                </a:lnTo>
                <a:lnTo>
                  <a:pt x="1234427" y="0"/>
                </a:lnTo>
                <a:close/>
              </a:path>
            </a:pathLst>
          </a:custGeom>
          <a:solidFill>
            <a:srgbClr val="FAFAFB"/>
          </a:solidFill>
        </p:spPr>
        <p:txBody>
          <a:bodyPr wrap="square" lIns="0" tIns="0" rIns="0" bIns="0" rtlCol="0"/>
          <a:lstStyle/>
          <a:p>
            <a:endParaRPr/>
          </a:p>
        </p:txBody>
      </p:sp>
      <p:sp>
        <p:nvSpPr>
          <p:cNvPr id="270" name="object 270"/>
          <p:cNvSpPr txBox="1"/>
          <p:nvPr/>
        </p:nvSpPr>
        <p:spPr>
          <a:xfrm>
            <a:off x="6310836" y="3125684"/>
            <a:ext cx="1234440" cy="759460"/>
          </a:xfrm>
          <a:prstGeom prst="rect">
            <a:avLst/>
          </a:prstGeom>
          <a:ln w="12700">
            <a:solidFill>
              <a:srgbClr val="C27157"/>
            </a:solidFill>
          </a:ln>
        </p:spPr>
        <p:txBody>
          <a:bodyPr vert="horz" wrap="square" lIns="0" tIns="20955" rIns="0" bIns="0" rtlCol="0">
            <a:spAutoFit/>
          </a:bodyPr>
          <a:lstStyle/>
          <a:p>
            <a:pPr marL="121285">
              <a:lnSpc>
                <a:spcPct val="100000"/>
              </a:lnSpc>
              <a:spcBef>
                <a:spcPts val="165"/>
              </a:spcBef>
            </a:pPr>
            <a:r>
              <a:rPr sz="800" dirty="0">
                <a:solidFill>
                  <a:srgbClr val="2D2C27"/>
                </a:solidFill>
                <a:latin typeface="Verdana"/>
                <a:cs typeface="Verdana"/>
              </a:rPr>
              <a:t>INDIVIDUAL</a:t>
            </a:r>
            <a:r>
              <a:rPr sz="800" spc="495" dirty="0">
                <a:solidFill>
                  <a:srgbClr val="2D2C27"/>
                </a:solidFill>
                <a:latin typeface="Verdana"/>
                <a:cs typeface="Verdana"/>
              </a:rPr>
              <a:t> </a:t>
            </a:r>
            <a:r>
              <a:rPr sz="800" spc="-20" dirty="0">
                <a:solidFill>
                  <a:srgbClr val="2D2C27"/>
                </a:solidFill>
                <a:latin typeface="Verdana"/>
                <a:cs typeface="Verdana"/>
              </a:rPr>
              <a:t>UNIT</a:t>
            </a:r>
            <a:endParaRPr sz="800">
              <a:latin typeface="Verdana"/>
              <a:cs typeface="Verdana"/>
            </a:endParaRPr>
          </a:p>
        </p:txBody>
      </p:sp>
      <p:grpSp>
        <p:nvGrpSpPr>
          <p:cNvPr id="271" name="object 271"/>
          <p:cNvGrpSpPr/>
          <p:nvPr/>
        </p:nvGrpSpPr>
        <p:grpSpPr>
          <a:xfrm>
            <a:off x="6324600" y="3176036"/>
            <a:ext cx="1200150" cy="697230"/>
            <a:chOff x="6324600" y="3176036"/>
            <a:chExt cx="1200150" cy="697230"/>
          </a:xfrm>
        </p:grpSpPr>
        <p:sp>
          <p:nvSpPr>
            <p:cNvPr id="272" name="object 272"/>
            <p:cNvSpPr/>
            <p:nvPr/>
          </p:nvSpPr>
          <p:spPr>
            <a:xfrm>
              <a:off x="6443712" y="3177623"/>
              <a:ext cx="7620" cy="71120"/>
            </a:xfrm>
            <a:custGeom>
              <a:avLst/>
              <a:gdLst/>
              <a:ahLst/>
              <a:cxnLst/>
              <a:rect l="l" t="t" r="r" b="b"/>
              <a:pathLst>
                <a:path w="7620" h="71119">
                  <a:moveTo>
                    <a:pt x="0" y="71120"/>
                  </a:moveTo>
                  <a:lnTo>
                    <a:pt x="7518" y="71120"/>
                  </a:lnTo>
                  <a:lnTo>
                    <a:pt x="7518" y="0"/>
                  </a:lnTo>
                  <a:lnTo>
                    <a:pt x="0" y="0"/>
                  </a:lnTo>
                  <a:lnTo>
                    <a:pt x="0" y="71120"/>
                  </a:lnTo>
                  <a:close/>
                </a:path>
              </a:pathLst>
            </a:custGeom>
            <a:ln w="3175">
              <a:solidFill>
                <a:srgbClr val="2D2C27"/>
              </a:solidFill>
            </a:ln>
          </p:spPr>
          <p:txBody>
            <a:bodyPr wrap="square" lIns="0" tIns="0" rIns="0" bIns="0" rtlCol="0"/>
            <a:lstStyle/>
            <a:p>
              <a:endParaRPr/>
            </a:p>
          </p:txBody>
        </p:sp>
        <p:sp>
          <p:nvSpPr>
            <p:cNvPr id="273" name="object 273"/>
            <p:cNvSpPr/>
            <p:nvPr/>
          </p:nvSpPr>
          <p:spPr>
            <a:xfrm>
              <a:off x="6482012" y="3177628"/>
              <a:ext cx="59690" cy="71120"/>
            </a:xfrm>
            <a:custGeom>
              <a:avLst/>
              <a:gdLst/>
              <a:ahLst/>
              <a:cxnLst/>
              <a:rect l="l" t="t" r="r" b="b"/>
              <a:pathLst>
                <a:path w="59690" h="71119">
                  <a:moveTo>
                    <a:pt x="52019" y="0"/>
                  </a:moveTo>
                  <a:lnTo>
                    <a:pt x="52019" y="57708"/>
                  </a:lnTo>
                  <a:lnTo>
                    <a:pt x="6197" y="0"/>
                  </a:lnTo>
                  <a:lnTo>
                    <a:pt x="0" y="0"/>
                  </a:lnTo>
                  <a:lnTo>
                    <a:pt x="0" y="71120"/>
                  </a:lnTo>
                  <a:lnTo>
                    <a:pt x="7518" y="71120"/>
                  </a:lnTo>
                  <a:lnTo>
                    <a:pt x="7518" y="13411"/>
                  </a:lnTo>
                  <a:lnTo>
                    <a:pt x="53238" y="71120"/>
                  </a:lnTo>
                  <a:lnTo>
                    <a:pt x="59436" y="71120"/>
                  </a:lnTo>
                  <a:lnTo>
                    <a:pt x="59436" y="0"/>
                  </a:lnTo>
                  <a:lnTo>
                    <a:pt x="52019" y="0"/>
                  </a:lnTo>
                  <a:close/>
                </a:path>
              </a:pathLst>
            </a:custGeom>
            <a:ln w="3175">
              <a:solidFill>
                <a:srgbClr val="2D2C27"/>
              </a:solidFill>
            </a:ln>
          </p:spPr>
          <p:txBody>
            <a:bodyPr wrap="square" lIns="0" tIns="0" rIns="0" bIns="0" rtlCol="0"/>
            <a:lstStyle/>
            <a:p>
              <a:endParaRPr/>
            </a:p>
          </p:txBody>
        </p:sp>
        <p:pic>
          <p:nvPicPr>
            <p:cNvPr id="274" name="object 274"/>
            <p:cNvPicPr/>
            <p:nvPr/>
          </p:nvPicPr>
          <p:blipFill>
            <a:blip r:embed="rId168" cstate="print"/>
            <a:stretch>
              <a:fillRect/>
            </a:stretch>
          </p:blipFill>
          <p:spPr>
            <a:xfrm>
              <a:off x="6570643" y="3176036"/>
              <a:ext cx="70230" cy="74295"/>
            </a:xfrm>
            <a:prstGeom prst="rect">
              <a:avLst/>
            </a:prstGeom>
          </p:spPr>
        </p:pic>
        <p:pic>
          <p:nvPicPr>
            <p:cNvPr id="275" name="object 275"/>
            <p:cNvPicPr/>
            <p:nvPr/>
          </p:nvPicPr>
          <p:blipFill>
            <a:blip r:embed="rId169" cstate="print"/>
            <a:stretch>
              <a:fillRect/>
            </a:stretch>
          </p:blipFill>
          <p:spPr>
            <a:xfrm>
              <a:off x="6662185" y="3176036"/>
              <a:ext cx="125199" cy="74300"/>
            </a:xfrm>
            <a:prstGeom prst="rect">
              <a:avLst/>
            </a:prstGeom>
          </p:spPr>
        </p:pic>
        <p:pic>
          <p:nvPicPr>
            <p:cNvPr id="276" name="object 276"/>
            <p:cNvPicPr/>
            <p:nvPr/>
          </p:nvPicPr>
          <p:blipFill>
            <a:blip r:embed="rId170" cstate="print"/>
            <a:stretch>
              <a:fillRect/>
            </a:stretch>
          </p:blipFill>
          <p:spPr>
            <a:xfrm>
              <a:off x="6814988" y="3176036"/>
              <a:ext cx="70230" cy="74295"/>
            </a:xfrm>
            <a:prstGeom prst="rect">
              <a:avLst/>
            </a:prstGeom>
          </p:spPr>
        </p:pic>
        <p:pic>
          <p:nvPicPr>
            <p:cNvPr id="277" name="object 277"/>
            <p:cNvPicPr/>
            <p:nvPr/>
          </p:nvPicPr>
          <p:blipFill>
            <a:blip r:embed="rId165" cstate="print"/>
            <a:stretch>
              <a:fillRect/>
            </a:stretch>
          </p:blipFill>
          <p:spPr>
            <a:xfrm>
              <a:off x="6905918" y="3176036"/>
              <a:ext cx="218160" cy="74903"/>
            </a:xfrm>
            <a:prstGeom prst="rect">
              <a:avLst/>
            </a:prstGeom>
          </p:spPr>
        </p:pic>
        <p:sp>
          <p:nvSpPr>
            <p:cNvPr id="278" name="object 278"/>
            <p:cNvSpPr/>
            <p:nvPr/>
          </p:nvSpPr>
          <p:spPr>
            <a:xfrm>
              <a:off x="7176234" y="3177635"/>
              <a:ext cx="58419" cy="71755"/>
            </a:xfrm>
            <a:custGeom>
              <a:avLst/>
              <a:gdLst/>
              <a:ahLst/>
              <a:cxnLst/>
              <a:rect l="l" t="t" r="r" b="b"/>
              <a:pathLst>
                <a:path w="58420" h="71755">
                  <a:moveTo>
                    <a:pt x="29260" y="71716"/>
                  </a:moveTo>
                  <a:lnTo>
                    <a:pt x="41489" y="69747"/>
                  </a:lnTo>
                  <a:lnTo>
                    <a:pt x="50660" y="63882"/>
                  </a:lnTo>
                  <a:lnTo>
                    <a:pt x="56421" y="54191"/>
                  </a:lnTo>
                  <a:lnTo>
                    <a:pt x="58419" y="40741"/>
                  </a:lnTo>
                  <a:lnTo>
                    <a:pt x="58419" y="0"/>
                  </a:lnTo>
                  <a:lnTo>
                    <a:pt x="51104" y="0"/>
                  </a:lnTo>
                  <a:lnTo>
                    <a:pt x="51104" y="40424"/>
                  </a:lnTo>
                  <a:lnTo>
                    <a:pt x="49649" y="51381"/>
                  </a:lnTo>
                  <a:lnTo>
                    <a:pt x="45402" y="59042"/>
                  </a:lnTo>
                  <a:lnTo>
                    <a:pt x="38546" y="63541"/>
                  </a:lnTo>
                  <a:lnTo>
                    <a:pt x="29260" y="65011"/>
                  </a:lnTo>
                  <a:lnTo>
                    <a:pt x="20034" y="63541"/>
                  </a:lnTo>
                  <a:lnTo>
                    <a:pt x="13207" y="59042"/>
                  </a:lnTo>
                  <a:lnTo>
                    <a:pt x="8972" y="51381"/>
                  </a:lnTo>
                  <a:lnTo>
                    <a:pt x="7518" y="40424"/>
                  </a:lnTo>
                  <a:lnTo>
                    <a:pt x="7518" y="0"/>
                  </a:lnTo>
                  <a:lnTo>
                    <a:pt x="0" y="0"/>
                  </a:lnTo>
                  <a:lnTo>
                    <a:pt x="0" y="40741"/>
                  </a:lnTo>
                  <a:lnTo>
                    <a:pt x="2014" y="54191"/>
                  </a:lnTo>
                  <a:lnTo>
                    <a:pt x="7810" y="63882"/>
                  </a:lnTo>
                  <a:lnTo>
                    <a:pt x="17016" y="69747"/>
                  </a:lnTo>
                  <a:lnTo>
                    <a:pt x="29260" y="71716"/>
                  </a:lnTo>
                  <a:close/>
                </a:path>
              </a:pathLst>
            </a:custGeom>
            <a:ln w="3175">
              <a:solidFill>
                <a:srgbClr val="2D2C27"/>
              </a:solidFill>
            </a:ln>
          </p:spPr>
          <p:txBody>
            <a:bodyPr wrap="square" lIns="0" tIns="0" rIns="0" bIns="0" rtlCol="0"/>
            <a:lstStyle/>
            <a:p>
              <a:endParaRPr/>
            </a:p>
          </p:txBody>
        </p:sp>
        <p:sp>
          <p:nvSpPr>
            <p:cNvPr id="279" name="object 279"/>
            <p:cNvSpPr/>
            <p:nvPr/>
          </p:nvSpPr>
          <p:spPr>
            <a:xfrm>
              <a:off x="7264929" y="3177628"/>
              <a:ext cx="59690" cy="71120"/>
            </a:xfrm>
            <a:custGeom>
              <a:avLst/>
              <a:gdLst/>
              <a:ahLst/>
              <a:cxnLst/>
              <a:rect l="l" t="t" r="r" b="b"/>
              <a:pathLst>
                <a:path w="59690" h="71119">
                  <a:moveTo>
                    <a:pt x="52019" y="0"/>
                  </a:moveTo>
                  <a:lnTo>
                    <a:pt x="52019" y="57708"/>
                  </a:lnTo>
                  <a:lnTo>
                    <a:pt x="6197" y="0"/>
                  </a:lnTo>
                  <a:lnTo>
                    <a:pt x="0" y="0"/>
                  </a:lnTo>
                  <a:lnTo>
                    <a:pt x="0" y="71120"/>
                  </a:lnTo>
                  <a:lnTo>
                    <a:pt x="7518" y="71120"/>
                  </a:lnTo>
                  <a:lnTo>
                    <a:pt x="7518" y="13411"/>
                  </a:lnTo>
                  <a:lnTo>
                    <a:pt x="53238" y="71120"/>
                  </a:lnTo>
                  <a:lnTo>
                    <a:pt x="59436" y="71120"/>
                  </a:lnTo>
                  <a:lnTo>
                    <a:pt x="59436" y="0"/>
                  </a:lnTo>
                  <a:lnTo>
                    <a:pt x="52019" y="0"/>
                  </a:lnTo>
                  <a:close/>
                </a:path>
              </a:pathLst>
            </a:custGeom>
            <a:ln w="3175">
              <a:solidFill>
                <a:srgbClr val="2D2C27"/>
              </a:solidFill>
            </a:ln>
          </p:spPr>
          <p:txBody>
            <a:bodyPr wrap="square" lIns="0" tIns="0" rIns="0" bIns="0" rtlCol="0"/>
            <a:lstStyle/>
            <a:p>
              <a:endParaRPr/>
            </a:p>
          </p:txBody>
        </p:sp>
        <p:sp>
          <p:nvSpPr>
            <p:cNvPr id="280" name="object 280"/>
            <p:cNvSpPr/>
            <p:nvPr/>
          </p:nvSpPr>
          <p:spPr>
            <a:xfrm>
              <a:off x="7355154" y="3177623"/>
              <a:ext cx="7620" cy="71120"/>
            </a:xfrm>
            <a:custGeom>
              <a:avLst/>
              <a:gdLst/>
              <a:ahLst/>
              <a:cxnLst/>
              <a:rect l="l" t="t" r="r" b="b"/>
              <a:pathLst>
                <a:path w="7620" h="71119">
                  <a:moveTo>
                    <a:pt x="0" y="71120"/>
                  </a:moveTo>
                  <a:lnTo>
                    <a:pt x="7518" y="71120"/>
                  </a:lnTo>
                  <a:lnTo>
                    <a:pt x="7518" y="0"/>
                  </a:lnTo>
                  <a:lnTo>
                    <a:pt x="0" y="0"/>
                  </a:lnTo>
                  <a:lnTo>
                    <a:pt x="0" y="71120"/>
                  </a:lnTo>
                  <a:close/>
                </a:path>
              </a:pathLst>
            </a:custGeom>
            <a:ln w="3175">
              <a:solidFill>
                <a:srgbClr val="2D2C27"/>
              </a:solidFill>
            </a:ln>
          </p:spPr>
          <p:txBody>
            <a:bodyPr wrap="square" lIns="0" tIns="0" rIns="0" bIns="0" rtlCol="0"/>
            <a:lstStyle/>
            <a:p>
              <a:endParaRPr/>
            </a:p>
          </p:txBody>
        </p:sp>
        <p:sp>
          <p:nvSpPr>
            <p:cNvPr id="281" name="object 281"/>
            <p:cNvSpPr/>
            <p:nvPr/>
          </p:nvSpPr>
          <p:spPr>
            <a:xfrm>
              <a:off x="7382275" y="3177623"/>
              <a:ext cx="57785" cy="71120"/>
            </a:xfrm>
            <a:custGeom>
              <a:avLst/>
              <a:gdLst/>
              <a:ahLst/>
              <a:cxnLst/>
              <a:rect l="l" t="t" r="r" b="b"/>
              <a:pathLst>
                <a:path w="57784" h="71119">
                  <a:moveTo>
                    <a:pt x="24993" y="71120"/>
                  </a:moveTo>
                  <a:lnTo>
                    <a:pt x="32511" y="71120"/>
                  </a:lnTo>
                  <a:lnTo>
                    <a:pt x="32511" y="6502"/>
                  </a:lnTo>
                  <a:lnTo>
                    <a:pt x="57505" y="6502"/>
                  </a:lnTo>
                  <a:lnTo>
                    <a:pt x="57505" y="0"/>
                  </a:lnTo>
                  <a:lnTo>
                    <a:pt x="0" y="0"/>
                  </a:lnTo>
                  <a:lnTo>
                    <a:pt x="0" y="6502"/>
                  </a:lnTo>
                  <a:lnTo>
                    <a:pt x="24993" y="6502"/>
                  </a:lnTo>
                  <a:lnTo>
                    <a:pt x="24993" y="71120"/>
                  </a:lnTo>
                  <a:close/>
                </a:path>
              </a:pathLst>
            </a:custGeom>
            <a:ln w="3175">
              <a:solidFill>
                <a:srgbClr val="2D2C27"/>
              </a:solidFill>
            </a:ln>
          </p:spPr>
          <p:txBody>
            <a:bodyPr wrap="square" lIns="0" tIns="0" rIns="0" bIns="0" rtlCol="0"/>
            <a:lstStyle/>
            <a:p>
              <a:endParaRPr/>
            </a:p>
          </p:txBody>
        </p:sp>
        <p:pic>
          <p:nvPicPr>
            <p:cNvPr id="282" name="object 282"/>
            <p:cNvPicPr/>
            <p:nvPr/>
          </p:nvPicPr>
          <p:blipFill>
            <a:blip r:embed="rId171" cstate="print"/>
            <a:stretch>
              <a:fillRect/>
            </a:stretch>
          </p:blipFill>
          <p:spPr>
            <a:xfrm>
              <a:off x="6324600" y="3286125"/>
              <a:ext cx="800861" cy="294114"/>
            </a:xfrm>
            <a:prstGeom prst="rect">
              <a:avLst/>
            </a:prstGeom>
          </p:spPr>
        </p:pic>
        <p:pic>
          <p:nvPicPr>
            <p:cNvPr id="283" name="object 283"/>
            <p:cNvPicPr/>
            <p:nvPr/>
          </p:nvPicPr>
          <p:blipFill>
            <a:blip r:embed="rId172" cstate="print"/>
            <a:stretch>
              <a:fillRect/>
            </a:stretch>
          </p:blipFill>
          <p:spPr>
            <a:xfrm>
              <a:off x="7124193" y="3286125"/>
              <a:ext cx="400556" cy="586892"/>
            </a:xfrm>
            <a:prstGeom prst="rect">
              <a:avLst/>
            </a:prstGeom>
          </p:spPr>
        </p:pic>
        <p:pic>
          <p:nvPicPr>
            <p:cNvPr id="284" name="object 284"/>
            <p:cNvPicPr/>
            <p:nvPr/>
          </p:nvPicPr>
          <p:blipFill>
            <a:blip r:embed="rId173" cstate="print"/>
            <a:stretch>
              <a:fillRect/>
            </a:stretch>
          </p:blipFill>
          <p:spPr>
            <a:xfrm>
              <a:off x="6324600" y="3578974"/>
              <a:ext cx="800861" cy="294043"/>
            </a:xfrm>
            <a:prstGeom prst="rect">
              <a:avLst/>
            </a:prstGeom>
          </p:spPr>
        </p:pic>
      </p:grpSp>
      <p:sp>
        <p:nvSpPr>
          <p:cNvPr id="285" name="object 285"/>
          <p:cNvSpPr txBox="1"/>
          <p:nvPr/>
        </p:nvSpPr>
        <p:spPr>
          <a:xfrm>
            <a:off x="6298133" y="4000474"/>
            <a:ext cx="1234440" cy="693420"/>
          </a:xfrm>
          <a:prstGeom prst="rect">
            <a:avLst/>
          </a:prstGeom>
          <a:ln w="12700">
            <a:solidFill>
              <a:srgbClr val="C27157"/>
            </a:solidFill>
          </a:ln>
        </p:spPr>
        <p:txBody>
          <a:bodyPr vert="horz" wrap="square" lIns="0" tIns="18415" rIns="0" bIns="0" rtlCol="0">
            <a:spAutoFit/>
          </a:bodyPr>
          <a:lstStyle/>
          <a:p>
            <a:pPr marL="6985" algn="ctr">
              <a:lnSpc>
                <a:spcPct val="100000"/>
              </a:lnSpc>
              <a:spcBef>
                <a:spcPts val="145"/>
              </a:spcBef>
            </a:pPr>
            <a:r>
              <a:rPr sz="800" spc="35" dirty="0">
                <a:solidFill>
                  <a:srgbClr val="2D2C27"/>
                </a:solidFill>
                <a:latin typeface="Verdana"/>
                <a:cs typeface="Verdana"/>
              </a:rPr>
              <a:t>CASE</a:t>
            </a:r>
            <a:endParaRPr sz="800">
              <a:latin typeface="Verdana"/>
              <a:cs typeface="Verdana"/>
            </a:endParaRPr>
          </a:p>
        </p:txBody>
      </p:sp>
      <p:grpSp>
        <p:nvGrpSpPr>
          <p:cNvPr id="286" name="object 286"/>
          <p:cNvGrpSpPr/>
          <p:nvPr/>
        </p:nvGrpSpPr>
        <p:grpSpPr>
          <a:xfrm>
            <a:off x="6324600" y="4047470"/>
            <a:ext cx="1168400" cy="626745"/>
            <a:chOff x="6324600" y="4047470"/>
            <a:chExt cx="1168400" cy="626745"/>
          </a:xfrm>
        </p:grpSpPr>
        <p:pic>
          <p:nvPicPr>
            <p:cNvPr id="287" name="object 287"/>
            <p:cNvPicPr/>
            <p:nvPr/>
          </p:nvPicPr>
          <p:blipFill>
            <a:blip r:embed="rId166" cstate="print"/>
            <a:stretch>
              <a:fillRect/>
            </a:stretch>
          </p:blipFill>
          <p:spPr>
            <a:xfrm>
              <a:off x="6770262" y="4047470"/>
              <a:ext cx="214906" cy="75514"/>
            </a:xfrm>
            <a:prstGeom prst="rect">
              <a:avLst/>
            </a:prstGeom>
          </p:spPr>
        </p:pic>
        <p:sp>
          <p:nvSpPr>
            <p:cNvPr id="288" name="object 288"/>
            <p:cNvSpPr/>
            <p:nvPr/>
          </p:nvSpPr>
          <p:spPr>
            <a:xfrm>
              <a:off x="7007557" y="4049674"/>
              <a:ext cx="50800" cy="71120"/>
            </a:xfrm>
            <a:custGeom>
              <a:avLst/>
              <a:gdLst/>
              <a:ahLst/>
              <a:cxnLst/>
              <a:rect l="l" t="t" r="r" b="b"/>
              <a:pathLst>
                <a:path w="50800" h="71120">
                  <a:moveTo>
                    <a:pt x="7518" y="64617"/>
                  </a:moveTo>
                  <a:lnTo>
                    <a:pt x="7518" y="38201"/>
                  </a:lnTo>
                  <a:lnTo>
                    <a:pt x="44297" y="38201"/>
                  </a:lnTo>
                  <a:lnTo>
                    <a:pt x="44297" y="31800"/>
                  </a:lnTo>
                  <a:lnTo>
                    <a:pt x="7518" y="31800"/>
                  </a:lnTo>
                  <a:lnTo>
                    <a:pt x="7518" y="6502"/>
                  </a:lnTo>
                  <a:lnTo>
                    <a:pt x="48767" y="6502"/>
                  </a:lnTo>
                  <a:lnTo>
                    <a:pt x="48767" y="0"/>
                  </a:lnTo>
                  <a:lnTo>
                    <a:pt x="0" y="0"/>
                  </a:lnTo>
                  <a:lnTo>
                    <a:pt x="0" y="71120"/>
                  </a:lnTo>
                  <a:lnTo>
                    <a:pt x="50291" y="71120"/>
                  </a:lnTo>
                  <a:lnTo>
                    <a:pt x="50291" y="64617"/>
                  </a:lnTo>
                  <a:lnTo>
                    <a:pt x="7518" y="64617"/>
                  </a:lnTo>
                  <a:close/>
                </a:path>
              </a:pathLst>
            </a:custGeom>
            <a:ln w="3175">
              <a:solidFill>
                <a:srgbClr val="2D2C27"/>
              </a:solidFill>
            </a:ln>
          </p:spPr>
          <p:txBody>
            <a:bodyPr wrap="square" lIns="0" tIns="0" rIns="0" bIns="0" rtlCol="0"/>
            <a:lstStyle/>
            <a:p>
              <a:endParaRPr/>
            </a:p>
          </p:txBody>
        </p:sp>
        <p:sp>
          <p:nvSpPr>
            <p:cNvPr id="289" name="object 289"/>
            <p:cNvSpPr/>
            <p:nvPr/>
          </p:nvSpPr>
          <p:spPr>
            <a:xfrm>
              <a:off x="6324600" y="4152899"/>
              <a:ext cx="1168400" cy="520700"/>
            </a:xfrm>
            <a:custGeom>
              <a:avLst/>
              <a:gdLst/>
              <a:ahLst/>
              <a:cxnLst/>
              <a:rect l="l" t="t" r="r" b="b"/>
              <a:pathLst>
                <a:path w="1168400" h="520700">
                  <a:moveTo>
                    <a:pt x="0" y="0"/>
                  </a:moveTo>
                  <a:lnTo>
                    <a:pt x="1168400" y="0"/>
                  </a:lnTo>
                  <a:lnTo>
                    <a:pt x="1168400" y="520700"/>
                  </a:lnTo>
                  <a:lnTo>
                    <a:pt x="0" y="520700"/>
                  </a:lnTo>
                  <a:lnTo>
                    <a:pt x="0" y="0"/>
                  </a:lnTo>
                  <a:close/>
                </a:path>
              </a:pathLst>
            </a:custGeom>
            <a:solidFill>
              <a:srgbClr val="FFFFFF"/>
            </a:solidFill>
          </p:spPr>
          <p:txBody>
            <a:bodyPr wrap="square" lIns="0" tIns="0" rIns="0" bIns="0" rtlCol="0"/>
            <a:lstStyle/>
            <a:p>
              <a:endParaRPr/>
            </a:p>
          </p:txBody>
        </p:sp>
        <p:sp>
          <p:nvSpPr>
            <p:cNvPr id="290" name="object 290"/>
            <p:cNvSpPr/>
            <p:nvPr/>
          </p:nvSpPr>
          <p:spPr>
            <a:xfrm>
              <a:off x="6364503" y="4152899"/>
              <a:ext cx="1084580" cy="496570"/>
            </a:xfrm>
            <a:custGeom>
              <a:avLst/>
              <a:gdLst/>
              <a:ahLst/>
              <a:cxnLst/>
              <a:rect l="l" t="t" r="r" b="b"/>
              <a:pathLst>
                <a:path w="1084579" h="496570">
                  <a:moveTo>
                    <a:pt x="37960" y="471754"/>
                  </a:moveTo>
                  <a:lnTo>
                    <a:pt x="33667" y="467461"/>
                  </a:lnTo>
                  <a:lnTo>
                    <a:pt x="33108" y="466902"/>
                  </a:lnTo>
                  <a:lnTo>
                    <a:pt x="29921" y="465366"/>
                  </a:lnTo>
                  <a:lnTo>
                    <a:pt x="29921" y="473329"/>
                  </a:lnTo>
                  <a:lnTo>
                    <a:pt x="29921" y="485978"/>
                  </a:lnTo>
                  <a:lnTo>
                    <a:pt x="24371" y="488632"/>
                  </a:lnTo>
                  <a:lnTo>
                    <a:pt x="13601" y="488632"/>
                  </a:lnTo>
                  <a:lnTo>
                    <a:pt x="8051" y="485978"/>
                  </a:lnTo>
                  <a:lnTo>
                    <a:pt x="8051" y="473329"/>
                  </a:lnTo>
                  <a:lnTo>
                    <a:pt x="13360" y="470509"/>
                  </a:lnTo>
                  <a:lnTo>
                    <a:pt x="18986" y="467461"/>
                  </a:lnTo>
                  <a:lnTo>
                    <a:pt x="24536" y="470509"/>
                  </a:lnTo>
                  <a:lnTo>
                    <a:pt x="29921" y="473329"/>
                  </a:lnTo>
                  <a:lnTo>
                    <a:pt x="29921" y="465366"/>
                  </a:lnTo>
                  <a:lnTo>
                    <a:pt x="26022" y="463473"/>
                  </a:lnTo>
                  <a:lnTo>
                    <a:pt x="31013" y="460286"/>
                  </a:lnTo>
                  <a:lnTo>
                    <a:pt x="31915" y="459574"/>
                  </a:lnTo>
                  <a:lnTo>
                    <a:pt x="35763" y="456539"/>
                  </a:lnTo>
                  <a:lnTo>
                    <a:pt x="35763" y="444741"/>
                  </a:lnTo>
                  <a:lnTo>
                    <a:pt x="35763" y="440905"/>
                  </a:lnTo>
                  <a:lnTo>
                    <a:pt x="27724" y="437705"/>
                  </a:lnTo>
                  <a:lnTo>
                    <a:pt x="27724" y="445897"/>
                  </a:lnTo>
                  <a:lnTo>
                    <a:pt x="27724" y="455117"/>
                  </a:lnTo>
                  <a:lnTo>
                    <a:pt x="22491" y="458165"/>
                  </a:lnTo>
                  <a:lnTo>
                    <a:pt x="18986" y="459574"/>
                  </a:lnTo>
                  <a:lnTo>
                    <a:pt x="15481" y="458165"/>
                  </a:lnTo>
                  <a:lnTo>
                    <a:pt x="10236" y="455117"/>
                  </a:lnTo>
                  <a:lnTo>
                    <a:pt x="10236" y="445897"/>
                  </a:lnTo>
                  <a:lnTo>
                    <a:pt x="15151" y="444741"/>
                  </a:lnTo>
                  <a:lnTo>
                    <a:pt x="22809" y="444741"/>
                  </a:lnTo>
                  <a:lnTo>
                    <a:pt x="27724" y="445897"/>
                  </a:lnTo>
                  <a:lnTo>
                    <a:pt x="27724" y="437705"/>
                  </a:lnTo>
                  <a:lnTo>
                    <a:pt x="26962" y="437400"/>
                  </a:lnTo>
                  <a:lnTo>
                    <a:pt x="11010" y="437400"/>
                  </a:lnTo>
                  <a:lnTo>
                    <a:pt x="2197" y="440905"/>
                  </a:lnTo>
                  <a:lnTo>
                    <a:pt x="2197" y="456539"/>
                  </a:lnTo>
                  <a:lnTo>
                    <a:pt x="6959" y="460286"/>
                  </a:lnTo>
                  <a:lnTo>
                    <a:pt x="11874" y="463473"/>
                  </a:lnTo>
                  <a:lnTo>
                    <a:pt x="4851" y="466902"/>
                  </a:lnTo>
                  <a:lnTo>
                    <a:pt x="0" y="471754"/>
                  </a:lnTo>
                  <a:lnTo>
                    <a:pt x="0" y="491756"/>
                  </a:lnTo>
                  <a:lnTo>
                    <a:pt x="8597" y="495960"/>
                  </a:lnTo>
                  <a:lnTo>
                    <a:pt x="29298" y="495960"/>
                  </a:lnTo>
                  <a:lnTo>
                    <a:pt x="37960" y="491756"/>
                  </a:lnTo>
                  <a:lnTo>
                    <a:pt x="37960" y="488632"/>
                  </a:lnTo>
                  <a:lnTo>
                    <a:pt x="37960" y="471754"/>
                  </a:lnTo>
                  <a:close/>
                </a:path>
                <a:path w="1084579" h="496570">
                  <a:moveTo>
                    <a:pt x="95872" y="0"/>
                  </a:moveTo>
                  <a:lnTo>
                    <a:pt x="87147" y="0"/>
                  </a:lnTo>
                  <a:lnTo>
                    <a:pt x="87147" y="447687"/>
                  </a:lnTo>
                  <a:lnTo>
                    <a:pt x="95872" y="447687"/>
                  </a:lnTo>
                  <a:lnTo>
                    <a:pt x="95872" y="0"/>
                  </a:lnTo>
                  <a:close/>
                </a:path>
                <a:path w="1084579" h="496570">
                  <a:moveTo>
                    <a:pt x="115062" y="0"/>
                  </a:moveTo>
                  <a:lnTo>
                    <a:pt x="106337" y="0"/>
                  </a:lnTo>
                  <a:lnTo>
                    <a:pt x="106337" y="447687"/>
                  </a:lnTo>
                  <a:lnTo>
                    <a:pt x="115062" y="447687"/>
                  </a:lnTo>
                  <a:lnTo>
                    <a:pt x="115062" y="0"/>
                  </a:lnTo>
                  <a:close/>
                </a:path>
                <a:path w="1084579" h="496570">
                  <a:moveTo>
                    <a:pt x="143840" y="0"/>
                  </a:moveTo>
                  <a:lnTo>
                    <a:pt x="124650" y="0"/>
                  </a:lnTo>
                  <a:lnTo>
                    <a:pt x="124650" y="447687"/>
                  </a:lnTo>
                  <a:lnTo>
                    <a:pt x="143840" y="447687"/>
                  </a:lnTo>
                  <a:lnTo>
                    <a:pt x="143840" y="0"/>
                  </a:lnTo>
                  <a:close/>
                </a:path>
                <a:path w="1084579" h="496570">
                  <a:moveTo>
                    <a:pt x="182257" y="0"/>
                  </a:moveTo>
                  <a:lnTo>
                    <a:pt x="153454" y="0"/>
                  </a:lnTo>
                  <a:lnTo>
                    <a:pt x="153454" y="447687"/>
                  </a:lnTo>
                  <a:lnTo>
                    <a:pt x="182257" y="447687"/>
                  </a:lnTo>
                  <a:lnTo>
                    <a:pt x="182257" y="0"/>
                  </a:lnTo>
                  <a:close/>
                </a:path>
                <a:path w="1084579" h="496570">
                  <a:moveTo>
                    <a:pt x="211023" y="0"/>
                  </a:moveTo>
                  <a:lnTo>
                    <a:pt x="192697" y="0"/>
                  </a:lnTo>
                  <a:lnTo>
                    <a:pt x="192697" y="399694"/>
                  </a:lnTo>
                  <a:lnTo>
                    <a:pt x="211023" y="399694"/>
                  </a:lnTo>
                  <a:lnTo>
                    <a:pt x="211023" y="0"/>
                  </a:lnTo>
                  <a:close/>
                </a:path>
                <a:path w="1084579" h="496570">
                  <a:moveTo>
                    <a:pt x="237794" y="465848"/>
                  </a:moveTo>
                  <a:lnTo>
                    <a:pt x="235521" y="455383"/>
                  </a:lnTo>
                  <a:lnTo>
                    <a:pt x="229438" y="448348"/>
                  </a:lnTo>
                  <a:lnTo>
                    <a:pt x="220599" y="444373"/>
                  </a:lnTo>
                  <a:lnTo>
                    <a:pt x="210108" y="443128"/>
                  </a:lnTo>
                  <a:lnTo>
                    <a:pt x="207772" y="443128"/>
                  </a:lnTo>
                  <a:lnTo>
                    <a:pt x="208940" y="429387"/>
                  </a:lnTo>
                  <a:lnTo>
                    <a:pt x="235839" y="429387"/>
                  </a:lnTo>
                  <a:lnTo>
                    <a:pt x="235839" y="420217"/>
                  </a:lnTo>
                  <a:lnTo>
                    <a:pt x="200075" y="420217"/>
                  </a:lnTo>
                  <a:lnTo>
                    <a:pt x="197929" y="453174"/>
                  </a:lnTo>
                  <a:lnTo>
                    <a:pt x="215760" y="451891"/>
                  </a:lnTo>
                  <a:lnTo>
                    <a:pt x="227749" y="453174"/>
                  </a:lnTo>
                  <a:lnTo>
                    <a:pt x="227749" y="465747"/>
                  </a:lnTo>
                  <a:lnTo>
                    <a:pt x="225590" y="474116"/>
                  </a:lnTo>
                  <a:lnTo>
                    <a:pt x="219989" y="479386"/>
                  </a:lnTo>
                  <a:lnTo>
                    <a:pt x="212242" y="482130"/>
                  </a:lnTo>
                  <a:lnTo>
                    <a:pt x="203669" y="482917"/>
                  </a:lnTo>
                  <a:lnTo>
                    <a:pt x="197929" y="482917"/>
                  </a:lnTo>
                  <a:lnTo>
                    <a:pt x="197929" y="492074"/>
                  </a:lnTo>
                  <a:lnTo>
                    <a:pt x="201244" y="492074"/>
                  </a:lnTo>
                  <a:lnTo>
                    <a:pt x="210654" y="491350"/>
                  </a:lnTo>
                  <a:lnTo>
                    <a:pt x="222808" y="487959"/>
                  </a:lnTo>
                  <a:lnTo>
                    <a:pt x="233324" y="480072"/>
                  </a:lnTo>
                  <a:lnTo>
                    <a:pt x="237794" y="465848"/>
                  </a:lnTo>
                  <a:close/>
                </a:path>
                <a:path w="1084579" h="496570">
                  <a:moveTo>
                    <a:pt x="249428" y="0"/>
                  </a:moveTo>
                  <a:lnTo>
                    <a:pt x="240703" y="0"/>
                  </a:lnTo>
                  <a:lnTo>
                    <a:pt x="240703" y="399694"/>
                  </a:lnTo>
                  <a:lnTo>
                    <a:pt x="249428" y="399694"/>
                  </a:lnTo>
                  <a:lnTo>
                    <a:pt x="249428" y="0"/>
                  </a:lnTo>
                  <a:close/>
                </a:path>
                <a:path w="1084579" h="496570">
                  <a:moveTo>
                    <a:pt x="297395" y="0"/>
                  </a:moveTo>
                  <a:lnTo>
                    <a:pt x="279069" y="0"/>
                  </a:lnTo>
                  <a:lnTo>
                    <a:pt x="279069" y="399694"/>
                  </a:lnTo>
                  <a:lnTo>
                    <a:pt x="297395" y="399694"/>
                  </a:lnTo>
                  <a:lnTo>
                    <a:pt x="297395" y="0"/>
                  </a:lnTo>
                  <a:close/>
                </a:path>
                <a:path w="1084579" h="496570">
                  <a:moveTo>
                    <a:pt x="308775" y="446430"/>
                  </a:moveTo>
                  <a:lnTo>
                    <a:pt x="308292" y="437375"/>
                  </a:lnTo>
                  <a:lnTo>
                    <a:pt x="305117" y="428117"/>
                  </a:lnTo>
                  <a:lnTo>
                    <a:pt x="302336" y="420014"/>
                  </a:lnTo>
                  <a:lnTo>
                    <a:pt x="298704" y="419519"/>
                  </a:lnTo>
                  <a:lnTo>
                    <a:pt x="298704" y="462521"/>
                  </a:lnTo>
                  <a:lnTo>
                    <a:pt x="298450" y="476554"/>
                  </a:lnTo>
                  <a:lnTo>
                    <a:pt x="293865" y="482815"/>
                  </a:lnTo>
                  <a:lnTo>
                    <a:pt x="288404" y="482904"/>
                  </a:lnTo>
                  <a:lnTo>
                    <a:pt x="281774" y="482904"/>
                  </a:lnTo>
                  <a:lnTo>
                    <a:pt x="276313" y="482815"/>
                  </a:lnTo>
                  <a:lnTo>
                    <a:pt x="274459" y="480263"/>
                  </a:lnTo>
                  <a:lnTo>
                    <a:pt x="271627" y="476554"/>
                  </a:lnTo>
                  <a:lnTo>
                    <a:pt x="271462" y="462521"/>
                  </a:lnTo>
                  <a:lnTo>
                    <a:pt x="271538" y="441274"/>
                  </a:lnTo>
                  <a:lnTo>
                    <a:pt x="272516" y="435914"/>
                  </a:lnTo>
                  <a:lnTo>
                    <a:pt x="273773" y="428396"/>
                  </a:lnTo>
                  <a:lnTo>
                    <a:pt x="277291" y="428117"/>
                  </a:lnTo>
                  <a:lnTo>
                    <a:pt x="292874" y="428117"/>
                  </a:lnTo>
                  <a:lnTo>
                    <a:pt x="296405" y="428396"/>
                  </a:lnTo>
                  <a:lnTo>
                    <a:pt x="298551" y="441274"/>
                  </a:lnTo>
                  <a:lnTo>
                    <a:pt x="298665" y="446430"/>
                  </a:lnTo>
                  <a:lnTo>
                    <a:pt x="298704" y="462521"/>
                  </a:lnTo>
                  <a:lnTo>
                    <a:pt x="298704" y="419519"/>
                  </a:lnTo>
                  <a:lnTo>
                    <a:pt x="294551" y="418934"/>
                  </a:lnTo>
                  <a:lnTo>
                    <a:pt x="275526" y="418934"/>
                  </a:lnTo>
                  <a:lnTo>
                    <a:pt x="267843" y="420014"/>
                  </a:lnTo>
                  <a:lnTo>
                    <a:pt x="261886" y="437375"/>
                  </a:lnTo>
                  <a:lnTo>
                    <a:pt x="261391" y="446430"/>
                  </a:lnTo>
                  <a:lnTo>
                    <a:pt x="261391" y="454533"/>
                  </a:lnTo>
                  <a:lnTo>
                    <a:pt x="271919" y="491299"/>
                  </a:lnTo>
                  <a:lnTo>
                    <a:pt x="279438" y="492061"/>
                  </a:lnTo>
                  <a:lnTo>
                    <a:pt x="290639" y="492061"/>
                  </a:lnTo>
                  <a:lnTo>
                    <a:pt x="298246" y="491299"/>
                  </a:lnTo>
                  <a:lnTo>
                    <a:pt x="301752" y="487768"/>
                  </a:lnTo>
                  <a:lnTo>
                    <a:pt x="304596" y="482904"/>
                  </a:lnTo>
                  <a:lnTo>
                    <a:pt x="305612" y="481177"/>
                  </a:lnTo>
                  <a:lnTo>
                    <a:pt x="307721" y="472071"/>
                  </a:lnTo>
                  <a:lnTo>
                    <a:pt x="308597" y="462521"/>
                  </a:lnTo>
                  <a:lnTo>
                    <a:pt x="308775" y="454533"/>
                  </a:lnTo>
                  <a:lnTo>
                    <a:pt x="308775" y="446430"/>
                  </a:lnTo>
                  <a:close/>
                </a:path>
                <a:path w="1084579" h="496570">
                  <a:moveTo>
                    <a:pt x="316598" y="0"/>
                  </a:moveTo>
                  <a:lnTo>
                    <a:pt x="307873" y="0"/>
                  </a:lnTo>
                  <a:lnTo>
                    <a:pt x="307873" y="399694"/>
                  </a:lnTo>
                  <a:lnTo>
                    <a:pt x="316598" y="399694"/>
                  </a:lnTo>
                  <a:lnTo>
                    <a:pt x="316598" y="0"/>
                  </a:lnTo>
                  <a:close/>
                </a:path>
                <a:path w="1084579" h="496570">
                  <a:moveTo>
                    <a:pt x="364578" y="0"/>
                  </a:moveTo>
                  <a:lnTo>
                    <a:pt x="346265" y="0"/>
                  </a:lnTo>
                  <a:lnTo>
                    <a:pt x="346265" y="399694"/>
                  </a:lnTo>
                  <a:lnTo>
                    <a:pt x="364578" y="399694"/>
                  </a:lnTo>
                  <a:lnTo>
                    <a:pt x="364578" y="0"/>
                  </a:lnTo>
                  <a:close/>
                </a:path>
                <a:path w="1084579" h="496570">
                  <a:moveTo>
                    <a:pt x="375958" y="446430"/>
                  </a:moveTo>
                  <a:lnTo>
                    <a:pt x="375475" y="437375"/>
                  </a:lnTo>
                  <a:lnTo>
                    <a:pt x="372300" y="428117"/>
                  </a:lnTo>
                  <a:lnTo>
                    <a:pt x="369519" y="420014"/>
                  </a:lnTo>
                  <a:lnTo>
                    <a:pt x="365887" y="419519"/>
                  </a:lnTo>
                  <a:lnTo>
                    <a:pt x="365887" y="462521"/>
                  </a:lnTo>
                  <a:lnTo>
                    <a:pt x="365620" y="476554"/>
                  </a:lnTo>
                  <a:lnTo>
                    <a:pt x="361035" y="482815"/>
                  </a:lnTo>
                  <a:lnTo>
                    <a:pt x="355587" y="482904"/>
                  </a:lnTo>
                  <a:lnTo>
                    <a:pt x="348945" y="482904"/>
                  </a:lnTo>
                  <a:lnTo>
                    <a:pt x="343496" y="482815"/>
                  </a:lnTo>
                  <a:lnTo>
                    <a:pt x="341630" y="480263"/>
                  </a:lnTo>
                  <a:lnTo>
                    <a:pt x="338810" y="476554"/>
                  </a:lnTo>
                  <a:lnTo>
                    <a:pt x="338645" y="462521"/>
                  </a:lnTo>
                  <a:lnTo>
                    <a:pt x="338721" y="441274"/>
                  </a:lnTo>
                  <a:lnTo>
                    <a:pt x="339699" y="435914"/>
                  </a:lnTo>
                  <a:lnTo>
                    <a:pt x="340956" y="428396"/>
                  </a:lnTo>
                  <a:lnTo>
                    <a:pt x="344474" y="428117"/>
                  </a:lnTo>
                  <a:lnTo>
                    <a:pt x="360070" y="428117"/>
                  </a:lnTo>
                  <a:lnTo>
                    <a:pt x="363588" y="428396"/>
                  </a:lnTo>
                  <a:lnTo>
                    <a:pt x="365734" y="441274"/>
                  </a:lnTo>
                  <a:lnTo>
                    <a:pt x="365848" y="446430"/>
                  </a:lnTo>
                  <a:lnTo>
                    <a:pt x="365887" y="462521"/>
                  </a:lnTo>
                  <a:lnTo>
                    <a:pt x="365887" y="419519"/>
                  </a:lnTo>
                  <a:lnTo>
                    <a:pt x="361721" y="418934"/>
                  </a:lnTo>
                  <a:lnTo>
                    <a:pt x="342709" y="418934"/>
                  </a:lnTo>
                  <a:lnTo>
                    <a:pt x="335013" y="420014"/>
                  </a:lnTo>
                  <a:lnTo>
                    <a:pt x="329069" y="437375"/>
                  </a:lnTo>
                  <a:lnTo>
                    <a:pt x="328587" y="446430"/>
                  </a:lnTo>
                  <a:lnTo>
                    <a:pt x="328587" y="454533"/>
                  </a:lnTo>
                  <a:lnTo>
                    <a:pt x="339102" y="491299"/>
                  </a:lnTo>
                  <a:lnTo>
                    <a:pt x="346621" y="492061"/>
                  </a:lnTo>
                  <a:lnTo>
                    <a:pt x="357822" y="492061"/>
                  </a:lnTo>
                  <a:lnTo>
                    <a:pt x="365429" y="491299"/>
                  </a:lnTo>
                  <a:lnTo>
                    <a:pt x="368935" y="487768"/>
                  </a:lnTo>
                  <a:lnTo>
                    <a:pt x="371779" y="482904"/>
                  </a:lnTo>
                  <a:lnTo>
                    <a:pt x="372795" y="481177"/>
                  </a:lnTo>
                  <a:lnTo>
                    <a:pt x="374904" y="472071"/>
                  </a:lnTo>
                  <a:lnTo>
                    <a:pt x="375780" y="462521"/>
                  </a:lnTo>
                  <a:lnTo>
                    <a:pt x="375958" y="454533"/>
                  </a:lnTo>
                  <a:lnTo>
                    <a:pt x="375958" y="446430"/>
                  </a:lnTo>
                  <a:close/>
                </a:path>
                <a:path w="1084579" h="496570">
                  <a:moveTo>
                    <a:pt x="383781" y="0"/>
                  </a:moveTo>
                  <a:lnTo>
                    <a:pt x="375056" y="0"/>
                  </a:lnTo>
                  <a:lnTo>
                    <a:pt x="375056" y="399694"/>
                  </a:lnTo>
                  <a:lnTo>
                    <a:pt x="383781" y="399694"/>
                  </a:lnTo>
                  <a:lnTo>
                    <a:pt x="383781" y="0"/>
                  </a:lnTo>
                  <a:close/>
                </a:path>
                <a:path w="1084579" h="496570">
                  <a:moveTo>
                    <a:pt x="422173" y="0"/>
                  </a:moveTo>
                  <a:lnTo>
                    <a:pt x="404723" y="0"/>
                  </a:lnTo>
                  <a:lnTo>
                    <a:pt x="404723" y="399694"/>
                  </a:lnTo>
                  <a:lnTo>
                    <a:pt x="422173" y="399694"/>
                  </a:lnTo>
                  <a:lnTo>
                    <a:pt x="422173" y="0"/>
                  </a:lnTo>
                  <a:close/>
                </a:path>
                <a:path w="1084579" h="496570">
                  <a:moveTo>
                    <a:pt x="428421" y="420217"/>
                  </a:moveTo>
                  <a:lnTo>
                    <a:pt x="417588" y="420217"/>
                  </a:lnTo>
                  <a:lnTo>
                    <a:pt x="400342" y="434644"/>
                  </a:lnTo>
                  <a:lnTo>
                    <a:pt x="400342" y="447141"/>
                  </a:lnTo>
                  <a:lnTo>
                    <a:pt x="418376" y="431533"/>
                  </a:lnTo>
                  <a:lnTo>
                    <a:pt x="418376" y="491197"/>
                  </a:lnTo>
                  <a:lnTo>
                    <a:pt x="428421" y="491197"/>
                  </a:lnTo>
                  <a:lnTo>
                    <a:pt x="428421" y="420217"/>
                  </a:lnTo>
                  <a:close/>
                </a:path>
                <a:path w="1084579" h="496570">
                  <a:moveTo>
                    <a:pt x="450951" y="0"/>
                  </a:moveTo>
                  <a:lnTo>
                    <a:pt x="443115" y="0"/>
                  </a:lnTo>
                  <a:lnTo>
                    <a:pt x="443115" y="399694"/>
                  </a:lnTo>
                  <a:lnTo>
                    <a:pt x="450951" y="399694"/>
                  </a:lnTo>
                  <a:lnTo>
                    <a:pt x="450951" y="0"/>
                  </a:lnTo>
                  <a:close/>
                </a:path>
                <a:path w="1084579" h="496570">
                  <a:moveTo>
                    <a:pt x="470154" y="0"/>
                  </a:moveTo>
                  <a:lnTo>
                    <a:pt x="461429" y="0"/>
                  </a:lnTo>
                  <a:lnTo>
                    <a:pt x="461429" y="399694"/>
                  </a:lnTo>
                  <a:lnTo>
                    <a:pt x="470154" y="399694"/>
                  </a:lnTo>
                  <a:lnTo>
                    <a:pt x="470154" y="0"/>
                  </a:lnTo>
                  <a:close/>
                </a:path>
                <a:path w="1084579" h="496570">
                  <a:moveTo>
                    <a:pt x="509447" y="466432"/>
                  </a:moveTo>
                  <a:lnTo>
                    <a:pt x="500773" y="466432"/>
                  </a:lnTo>
                  <a:lnTo>
                    <a:pt x="500773" y="451815"/>
                  </a:lnTo>
                  <a:lnTo>
                    <a:pt x="490728" y="451815"/>
                  </a:lnTo>
                  <a:lnTo>
                    <a:pt x="490728" y="466432"/>
                  </a:lnTo>
                  <a:lnTo>
                    <a:pt x="473557" y="466432"/>
                  </a:lnTo>
                  <a:lnTo>
                    <a:pt x="495020" y="420217"/>
                  </a:lnTo>
                  <a:lnTo>
                    <a:pt x="484682" y="420217"/>
                  </a:lnTo>
                  <a:lnTo>
                    <a:pt x="463816" y="465074"/>
                  </a:lnTo>
                  <a:lnTo>
                    <a:pt x="463816" y="475602"/>
                  </a:lnTo>
                  <a:lnTo>
                    <a:pt x="490728" y="475602"/>
                  </a:lnTo>
                  <a:lnTo>
                    <a:pt x="490728" y="491197"/>
                  </a:lnTo>
                  <a:lnTo>
                    <a:pt x="500773" y="491197"/>
                  </a:lnTo>
                  <a:lnTo>
                    <a:pt x="500773" y="475602"/>
                  </a:lnTo>
                  <a:lnTo>
                    <a:pt x="509447" y="475602"/>
                  </a:lnTo>
                  <a:lnTo>
                    <a:pt x="509447" y="466432"/>
                  </a:lnTo>
                  <a:close/>
                </a:path>
                <a:path w="1084579" h="496570">
                  <a:moveTo>
                    <a:pt x="518134" y="0"/>
                  </a:moveTo>
                  <a:lnTo>
                    <a:pt x="499821" y="0"/>
                  </a:lnTo>
                  <a:lnTo>
                    <a:pt x="499821" y="399694"/>
                  </a:lnTo>
                  <a:lnTo>
                    <a:pt x="518134" y="399694"/>
                  </a:lnTo>
                  <a:lnTo>
                    <a:pt x="518134" y="0"/>
                  </a:lnTo>
                  <a:close/>
                </a:path>
                <a:path w="1084579" h="496570">
                  <a:moveTo>
                    <a:pt x="537337" y="0"/>
                  </a:moveTo>
                  <a:lnTo>
                    <a:pt x="528612" y="0"/>
                  </a:lnTo>
                  <a:lnTo>
                    <a:pt x="528612" y="447687"/>
                  </a:lnTo>
                  <a:lnTo>
                    <a:pt x="537337" y="447687"/>
                  </a:lnTo>
                  <a:lnTo>
                    <a:pt x="537337" y="0"/>
                  </a:lnTo>
                  <a:close/>
                </a:path>
                <a:path w="1084579" h="496570">
                  <a:moveTo>
                    <a:pt x="556526" y="0"/>
                  </a:moveTo>
                  <a:lnTo>
                    <a:pt x="547801" y="0"/>
                  </a:lnTo>
                  <a:lnTo>
                    <a:pt x="547801" y="447687"/>
                  </a:lnTo>
                  <a:lnTo>
                    <a:pt x="556526" y="447687"/>
                  </a:lnTo>
                  <a:lnTo>
                    <a:pt x="556526" y="0"/>
                  </a:lnTo>
                  <a:close/>
                </a:path>
                <a:path w="1084579" h="496570">
                  <a:moveTo>
                    <a:pt x="575716" y="0"/>
                  </a:moveTo>
                  <a:lnTo>
                    <a:pt x="567004" y="0"/>
                  </a:lnTo>
                  <a:lnTo>
                    <a:pt x="567004" y="399694"/>
                  </a:lnTo>
                  <a:lnTo>
                    <a:pt x="575716" y="399694"/>
                  </a:lnTo>
                  <a:lnTo>
                    <a:pt x="575716" y="0"/>
                  </a:lnTo>
                  <a:close/>
                </a:path>
                <a:path w="1084579" h="496570">
                  <a:moveTo>
                    <a:pt x="623697" y="0"/>
                  </a:moveTo>
                  <a:lnTo>
                    <a:pt x="614972" y="0"/>
                  </a:lnTo>
                  <a:lnTo>
                    <a:pt x="614972" y="399694"/>
                  </a:lnTo>
                  <a:lnTo>
                    <a:pt x="623697" y="399694"/>
                  </a:lnTo>
                  <a:lnTo>
                    <a:pt x="623697" y="0"/>
                  </a:lnTo>
                  <a:close/>
                </a:path>
                <a:path w="1084579" h="496570">
                  <a:moveTo>
                    <a:pt x="624624" y="469061"/>
                  </a:moveTo>
                  <a:lnTo>
                    <a:pt x="623100" y="460552"/>
                  </a:lnTo>
                  <a:lnTo>
                    <a:pt x="618858" y="454037"/>
                  </a:lnTo>
                  <a:lnTo>
                    <a:pt x="612317" y="449783"/>
                  </a:lnTo>
                  <a:lnTo>
                    <a:pt x="603948" y="448005"/>
                  </a:lnTo>
                  <a:lnTo>
                    <a:pt x="621792" y="430161"/>
                  </a:lnTo>
                  <a:lnTo>
                    <a:pt x="621792" y="420217"/>
                  </a:lnTo>
                  <a:lnTo>
                    <a:pt x="578891" y="420217"/>
                  </a:lnTo>
                  <a:lnTo>
                    <a:pt x="578891" y="429387"/>
                  </a:lnTo>
                  <a:lnTo>
                    <a:pt x="609015" y="429387"/>
                  </a:lnTo>
                  <a:lnTo>
                    <a:pt x="590778" y="448005"/>
                  </a:lnTo>
                  <a:lnTo>
                    <a:pt x="590778" y="455701"/>
                  </a:lnTo>
                  <a:lnTo>
                    <a:pt x="607161" y="455701"/>
                  </a:lnTo>
                  <a:lnTo>
                    <a:pt x="614565" y="459308"/>
                  </a:lnTo>
                  <a:lnTo>
                    <a:pt x="614565" y="479005"/>
                  </a:lnTo>
                  <a:lnTo>
                    <a:pt x="605993" y="482917"/>
                  </a:lnTo>
                  <a:lnTo>
                    <a:pt x="590588" y="482917"/>
                  </a:lnTo>
                  <a:lnTo>
                    <a:pt x="584454" y="481444"/>
                  </a:lnTo>
                  <a:lnTo>
                    <a:pt x="578891" y="477837"/>
                  </a:lnTo>
                  <a:lnTo>
                    <a:pt x="578891" y="487870"/>
                  </a:lnTo>
                  <a:lnTo>
                    <a:pt x="584835" y="490410"/>
                  </a:lnTo>
                  <a:lnTo>
                    <a:pt x="590677" y="492061"/>
                  </a:lnTo>
                  <a:lnTo>
                    <a:pt x="597204" y="492061"/>
                  </a:lnTo>
                  <a:lnTo>
                    <a:pt x="607504" y="490689"/>
                  </a:lnTo>
                  <a:lnTo>
                    <a:pt x="616254" y="486486"/>
                  </a:lnTo>
                  <a:lnTo>
                    <a:pt x="622338" y="479323"/>
                  </a:lnTo>
                  <a:lnTo>
                    <a:pt x="624624" y="469061"/>
                  </a:lnTo>
                  <a:close/>
                </a:path>
                <a:path w="1084579" h="496570">
                  <a:moveTo>
                    <a:pt x="642899" y="0"/>
                  </a:moveTo>
                  <a:lnTo>
                    <a:pt x="634174" y="0"/>
                  </a:lnTo>
                  <a:lnTo>
                    <a:pt x="634174" y="399694"/>
                  </a:lnTo>
                  <a:lnTo>
                    <a:pt x="642899" y="399694"/>
                  </a:lnTo>
                  <a:lnTo>
                    <a:pt x="642899" y="0"/>
                  </a:lnTo>
                  <a:close/>
                </a:path>
                <a:path w="1084579" h="496570">
                  <a:moveTo>
                    <a:pt x="662101" y="0"/>
                  </a:moveTo>
                  <a:lnTo>
                    <a:pt x="653376" y="0"/>
                  </a:lnTo>
                  <a:lnTo>
                    <a:pt x="653376" y="399694"/>
                  </a:lnTo>
                  <a:lnTo>
                    <a:pt x="662101" y="399694"/>
                  </a:lnTo>
                  <a:lnTo>
                    <a:pt x="662101" y="0"/>
                  </a:lnTo>
                  <a:close/>
                </a:path>
                <a:path w="1084579" h="496570">
                  <a:moveTo>
                    <a:pt x="692772" y="468871"/>
                  </a:moveTo>
                  <a:lnTo>
                    <a:pt x="691184" y="460006"/>
                  </a:lnTo>
                  <a:lnTo>
                    <a:pt x="688022" y="454736"/>
                  </a:lnTo>
                  <a:lnTo>
                    <a:pt x="686727" y="452577"/>
                  </a:lnTo>
                  <a:lnTo>
                    <a:pt x="682726" y="449605"/>
                  </a:lnTo>
                  <a:lnTo>
                    <a:pt x="682726" y="460387"/>
                  </a:lnTo>
                  <a:lnTo>
                    <a:pt x="682726" y="477253"/>
                  </a:lnTo>
                  <a:lnTo>
                    <a:pt x="677164" y="482917"/>
                  </a:lnTo>
                  <a:lnTo>
                    <a:pt x="660590" y="482917"/>
                  </a:lnTo>
                  <a:lnTo>
                    <a:pt x="655231" y="476961"/>
                  </a:lnTo>
                  <a:lnTo>
                    <a:pt x="655231" y="460679"/>
                  </a:lnTo>
                  <a:lnTo>
                    <a:pt x="660882" y="454736"/>
                  </a:lnTo>
                  <a:lnTo>
                    <a:pt x="676871" y="454736"/>
                  </a:lnTo>
                  <a:lnTo>
                    <a:pt x="682726" y="460387"/>
                  </a:lnTo>
                  <a:lnTo>
                    <a:pt x="682726" y="449605"/>
                  </a:lnTo>
                  <a:lnTo>
                    <a:pt x="679856" y="447471"/>
                  </a:lnTo>
                  <a:lnTo>
                    <a:pt x="679640" y="447421"/>
                  </a:lnTo>
                  <a:lnTo>
                    <a:pt x="671017" y="445566"/>
                  </a:lnTo>
                  <a:lnTo>
                    <a:pt x="667804" y="445566"/>
                  </a:lnTo>
                  <a:lnTo>
                    <a:pt x="664870" y="446151"/>
                  </a:lnTo>
                  <a:lnTo>
                    <a:pt x="662051" y="447421"/>
                  </a:lnTo>
                  <a:lnTo>
                    <a:pt x="661949" y="447217"/>
                  </a:lnTo>
                  <a:lnTo>
                    <a:pt x="685546" y="420217"/>
                  </a:lnTo>
                  <a:lnTo>
                    <a:pt x="672973" y="420217"/>
                  </a:lnTo>
                  <a:lnTo>
                    <a:pt x="647573" y="453313"/>
                  </a:lnTo>
                  <a:lnTo>
                    <a:pt x="645198" y="467893"/>
                  </a:lnTo>
                  <a:lnTo>
                    <a:pt x="646785" y="478053"/>
                  </a:lnTo>
                  <a:lnTo>
                    <a:pt x="651433" y="485648"/>
                  </a:lnTo>
                  <a:lnTo>
                    <a:pt x="658939" y="490410"/>
                  </a:lnTo>
                  <a:lnTo>
                    <a:pt x="669074" y="492061"/>
                  </a:lnTo>
                  <a:lnTo>
                    <a:pt x="678535" y="490410"/>
                  </a:lnTo>
                  <a:lnTo>
                    <a:pt x="686041" y="485736"/>
                  </a:lnTo>
                  <a:lnTo>
                    <a:pt x="687946" y="482917"/>
                  </a:lnTo>
                  <a:lnTo>
                    <a:pt x="690994" y="478421"/>
                  </a:lnTo>
                  <a:lnTo>
                    <a:pt x="692772" y="468871"/>
                  </a:lnTo>
                  <a:close/>
                </a:path>
                <a:path w="1084579" h="496570">
                  <a:moveTo>
                    <a:pt x="729259" y="0"/>
                  </a:moveTo>
                  <a:lnTo>
                    <a:pt x="701357" y="0"/>
                  </a:lnTo>
                  <a:lnTo>
                    <a:pt x="701357" y="399694"/>
                  </a:lnTo>
                  <a:lnTo>
                    <a:pt x="729259" y="399694"/>
                  </a:lnTo>
                  <a:lnTo>
                    <a:pt x="729259" y="0"/>
                  </a:lnTo>
                  <a:close/>
                </a:path>
                <a:path w="1084579" h="496570">
                  <a:moveTo>
                    <a:pt x="748474" y="0"/>
                  </a:moveTo>
                  <a:lnTo>
                    <a:pt x="739762" y="0"/>
                  </a:lnTo>
                  <a:lnTo>
                    <a:pt x="739762" y="399694"/>
                  </a:lnTo>
                  <a:lnTo>
                    <a:pt x="748474" y="399694"/>
                  </a:lnTo>
                  <a:lnTo>
                    <a:pt x="748474" y="0"/>
                  </a:lnTo>
                  <a:close/>
                </a:path>
                <a:path w="1084579" h="496570">
                  <a:moveTo>
                    <a:pt x="760044" y="444004"/>
                  </a:moveTo>
                  <a:lnTo>
                    <a:pt x="758444" y="433793"/>
                  </a:lnTo>
                  <a:lnTo>
                    <a:pt x="755142" y="428117"/>
                  </a:lnTo>
                  <a:lnTo>
                    <a:pt x="753833" y="425881"/>
                  </a:lnTo>
                  <a:lnTo>
                    <a:pt x="750011" y="423252"/>
                  </a:lnTo>
                  <a:lnTo>
                    <a:pt x="750011" y="450430"/>
                  </a:lnTo>
                  <a:lnTo>
                    <a:pt x="744448" y="456387"/>
                  </a:lnTo>
                  <a:lnTo>
                    <a:pt x="728078" y="456387"/>
                  </a:lnTo>
                  <a:lnTo>
                    <a:pt x="722236" y="450735"/>
                  </a:lnTo>
                  <a:lnTo>
                    <a:pt x="722236" y="433374"/>
                  </a:lnTo>
                  <a:lnTo>
                    <a:pt x="727392" y="428117"/>
                  </a:lnTo>
                  <a:lnTo>
                    <a:pt x="744651" y="428117"/>
                  </a:lnTo>
                  <a:lnTo>
                    <a:pt x="749947" y="433793"/>
                  </a:lnTo>
                  <a:lnTo>
                    <a:pt x="750011" y="450430"/>
                  </a:lnTo>
                  <a:lnTo>
                    <a:pt x="750011" y="423252"/>
                  </a:lnTo>
                  <a:lnTo>
                    <a:pt x="746391" y="420763"/>
                  </a:lnTo>
                  <a:lnTo>
                    <a:pt x="736358" y="418934"/>
                  </a:lnTo>
                  <a:lnTo>
                    <a:pt x="726490" y="420636"/>
                  </a:lnTo>
                  <a:lnTo>
                    <a:pt x="718858" y="425437"/>
                  </a:lnTo>
                  <a:lnTo>
                    <a:pt x="713917" y="432943"/>
                  </a:lnTo>
                  <a:lnTo>
                    <a:pt x="712177" y="442734"/>
                  </a:lnTo>
                  <a:lnTo>
                    <a:pt x="713841" y="451726"/>
                  </a:lnTo>
                  <a:lnTo>
                    <a:pt x="718464" y="458965"/>
                  </a:lnTo>
                  <a:lnTo>
                    <a:pt x="725512" y="463791"/>
                  </a:lnTo>
                  <a:lnTo>
                    <a:pt x="734415" y="465543"/>
                  </a:lnTo>
                  <a:lnTo>
                    <a:pt x="737336" y="465543"/>
                  </a:lnTo>
                  <a:lnTo>
                    <a:pt x="740359" y="464870"/>
                  </a:lnTo>
                  <a:lnTo>
                    <a:pt x="742696" y="463702"/>
                  </a:lnTo>
                  <a:lnTo>
                    <a:pt x="742899" y="463880"/>
                  </a:lnTo>
                  <a:lnTo>
                    <a:pt x="718807" y="491197"/>
                  </a:lnTo>
                  <a:lnTo>
                    <a:pt x="732167" y="491197"/>
                  </a:lnTo>
                  <a:lnTo>
                    <a:pt x="741654" y="480834"/>
                  </a:lnTo>
                  <a:lnTo>
                    <a:pt x="750671" y="469277"/>
                  </a:lnTo>
                  <a:lnTo>
                    <a:pt x="753643" y="463804"/>
                  </a:lnTo>
                  <a:lnTo>
                    <a:pt x="757402" y="456895"/>
                  </a:lnTo>
                  <a:lnTo>
                    <a:pt x="757504" y="456387"/>
                  </a:lnTo>
                  <a:lnTo>
                    <a:pt x="760044" y="444004"/>
                  </a:lnTo>
                  <a:close/>
                </a:path>
                <a:path w="1084579" h="496570">
                  <a:moveTo>
                    <a:pt x="787717" y="0"/>
                  </a:moveTo>
                  <a:lnTo>
                    <a:pt x="768527" y="0"/>
                  </a:lnTo>
                  <a:lnTo>
                    <a:pt x="768527" y="399694"/>
                  </a:lnTo>
                  <a:lnTo>
                    <a:pt x="787717" y="399694"/>
                  </a:lnTo>
                  <a:lnTo>
                    <a:pt x="787717" y="0"/>
                  </a:lnTo>
                  <a:close/>
                </a:path>
                <a:path w="1084579" h="496570">
                  <a:moveTo>
                    <a:pt x="816521" y="0"/>
                  </a:moveTo>
                  <a:lnTo>
                    <a:pt x="797331" y="0"/>
                  </a:lnTo>
                  <a:lnTo>
                    <a:pt x="797331" y="399694"/>
                  </a:lnTo>
                  <a:lnTo>
                    <a:pt x="816521" y="399694"/>
                  </a:lnTo>
                  <a:lnTo>
                    <a:pt x="816521" y="0"/>
                  </a:lnTo>
                  <a:close/>
                </a:path>
                <a:path w="1084579" h="496570">
                  <a:moveTo>
                    <a:pt x="824115" y="438454"/>
                  </a:moveTo>
                  <a:lnTo>
                    <a:pt x="822312" y="429895"/>
                  </a:lnTo>
                  <a:lnTo>
                    <a:pt x="817422" y="423799"/>
                  </a:lnTo>
                  <a:lnTo>
                    <a:pt x="810247" y="420154"/>
                  </a:lnTo>
                  <a:lnTo>
                    <a:pt x="801585" y="418947"/>
                  </a:lnTo>
                  <a:lnTo>
                    <a:pt x="795147" y="418947"/>
                  </a:lnTo>
                  <a:lnTo>
                    <a:pt x="787654" y="420916"/>
                  </a:lnTo>
                  <a:lnTo>
                    <a:pt x="782383" y="424903"/>
                  </a:lnTo>
                  <a:lnTo>
                    <a:pt x="782383" y="435737"/>
                  </a:lnTo>
                  <a:lnTo>
                    <a:pt x="787831" y="431723"/>
                  </a:lnTo>
                  <a:lnTo>
                    <a:pt x="796213" y="428129"/>
                  </a:lnTo>
                  <a:lnTo>
                    <a:pt x="808799" y="428129"/>
                  </a:lnTo>
                  <a:lnTo>
                    <a:pt x="814070" y="433095"/>
                  </a:lnTo>
                  <a:lnTo>
                    <a:pt x="814070" y="445858"/>
                  </a:lnTo>
                  <a:lnTo>
                    <a:pt x="806183" y="450354"/>
                  </a:lnTo>
                  <a:lnTo>
                    <a:pt x="800912" y="453682"/>
                  </a:lnTo>
                  <a:lnTo>
                    <a:pt x="792048" y="459994"/>
                  </a:lnTo>
                  <a:lnTo>
                    <a:pt x="785888" y="466712"/>
                  </a:lnTo>
                  <a:lnTo>
                    <a:pt x="782281" y="474954"/>
                  </a:lnTo>
                  <a:lnTo>
                    <a:pt x="781113" y="485851"/>
                  </a:lnTo>
                  <a:lnTo>
                    <a:pt x="781113" y="491210"/>
                  </a:lnTo>
                  <a:lnTo>
                    <a:pt x="823214" y="491210"/>
                  </a:lnTo>
                  <a:lnTo>
                    <a:pt x="823214" y="482041"/>
                  </a:lnTo>
                  <a:lnTo>
                    <a:pt x="791159" y="482041"/>
                  </a:lnTo>
                  <a:lnTo>
                    <a:pt x="791159" y="472389"/>
                  </a:lnTo>
                  <a:lnTo>
                    <a:pt x="798855" y="466636"/>
                  </a:lnTo>
                  <a:lnTo>
                    <a:pt x="812177" y="457898"/>
                  </a:lnTo>
                  <a:lnTo>
                    <a:pt x="818235" y="452958"/>
                  </a:lnTo>
                  <a:lnTo>
                    <a:pt x="822502" y="446760"/>
                  </a:lnTo>
                  <a:lnTo>
                    <a:pt x="824115" y="438454"/>
                  </a:lnTo>
                  <a:close/>
                </a:path>
                <a:path w="1084579" h="496570">
                  <a:moveTo>
                    <a:pt x="843559" y="0"/>
                  </a:moveTo>
                  <a:lnTo>
                    <a:pt x="835710" y="0"/>
                  </a:lnTo>
                  <a:lnTo>
                    <a:pt x="835710" y="399694"/>
                  </a:lnTo>
                  <a:lnTo>
                    <a:pt x="843559" y="399694"/>
                  </a:lnTo>
                  <a:lnTo>
                    <a:pt x="843559" y="0"/>
                  </a:lnTo>
                  <a:close/>
                </a:path>
                <a:path w="1084579" h="496570">
                  <a:moveTo>
                    <a:pt x="872363" y="0"/>
                  </a:moveTo>
                  <a:lnTo>
                    <a:pt x="864514" y="0"/>
                  </a:lnTo>
                  <a:lnTo>
                    <a:pt x="864514" y="399694"/>
                  </a:lnTo>
                  <a:lnTo>
                    <a:pt x="872363" y="399694"/>
                  </a:lnTo>
                  <a:lnTo>
                    <a:pt x="872363" y="0"/>
                  </a:lnTo>
                  <a:close/>
                </a:path>
                <a:path w="1084579" h="496570">
                  <a:moveTo>
                    <a:pt x="894207" y="472376"/>
                  </a:moveTo>
                  <a:lnTo>
                    <a:pt x="884174" y="454418"/>
                  </a:lnTo>
                  <a:lnTo>
                    <a:pt x="884174" y="463804"/>
                  </a:lnTo>
                  <a:lnTo>
                    <a:pt x="884174" y="479590"/>
                  </a:lnTo>
                  <a:lnTo>
                    <a:pt x="877239" y="482904"/>
                  </a:lnTo>
                  <a:lnTo>
                    <a:pt x="863790" y="482904"/>
                  </a:lnTo>
                  <a:lnTo>
                    <a:pt x="856869" y="479590"/>
                  </a:lnTo>
                  <a:lnTo>
                    <a:pt x="856869" y="463804"/>
                  </a:lnTo>
                  <a:lnTo>
                    <a:pt x="870521" y="456476"/>
                  </a:lnTo>
                  <a:lnTo>
                    <a:pt x="877455" y="460273"/>
                  </a:lnTo>
                  <a:lnTo>
                    <a:pt x="884174" y="463804"/>
                  </a:lnTo>
                  <a:lnTo>
                    <a:pt x="884174" y="454418"/>
                  </a:lnTo>
                  <a:lnTo>
                    <a:pt x="879284" y="451523"/>
                  </a:lnTo>
                  <a:lnTo>
                    <a:pt x="885532" y="447509"/>
                  </a:lnTo>
                  <a:lnTo>
                    <a:pt x="886650" y="446633"/>
                  </a:lnTo>
                  <a:lnTo>
                    <a:pt x="891476" y="442823"/>
                  </a:lnTo>
                  <a:lnTo>
                    <a:pt x="891476" y="434644"/>
                  </a:lnTo>
                  <a:lnTo>
                    <a:pt x="889787" y="428117"/>
                  </a:lnTo>
                  <a:lnTo>
                    <a:pt x="889596" y="427418"/>
                  </a:lnTo>
                  <a:lnTo>
                    <a:pt x="884732" y="422554"/>
                  </a:lnTo>
                  <a:lnTo>
                    <a:pt x="881430" y="421208"/>
                  </a:lnTo>
                  <a:lnTo>
                    <a:pt x="881430" y="429564"/>
                  </a:lnTo>
                  <a:lnTo>
                    <a:pt x="881430" y="441083"/>
                  </a:lnTo>
                  <a:lnTo>
                    <a:pt x="874903" y="444881"/>
                  </a:lnTo>
                  <a:lnTo>
                    <a:pt x="870521" y="446633"/>
                  </a:lnTo>
                  <a:lnTo>
                    <a:pt x="866127" y="444881"/>
                  </a:lnTo>
                  <a:lnTo>
                    <a:pt x="859612" y="441083"/>
                  </a:lnTo>
                  <a:lnTo>
                    <a:pt x="859612" y="429564"/>
                  </a:lnTo>
                  <a:lnTo>
                    <a:pt x="865746" y="428117"/>
                  </a:lnTo>
                  <a:lnTo>
                    <a:pt x="875296" y="428117"/>
                  </a:lnTo>
                  <a:lnTo>
                    <a:pt x="881430" y="429564"/>
                  </a:lnTo>
                  <a:lnTo>
                    <a:pt x="881430" y="421208"/>
                  </a:lnTo>
                  <a:lnTo>
                    <a:pt x="877989" y="419798"/>
                  </a:lnTo>
                  <a:lnTo>
                    <a:pt x="870521" y="418934"/>
                  </a:lnTo>
                  <a:lnTo>
                    <a:pt x="863053" y="419798"/>
                  </a:lnTo>
                  <a:lnTo>
                    <a:pt x="856310" y="422554"/>
                  </a:lnTo>
                  <a:lnTo>
                    <a:pt x="851446" y="427418"/>
                  </a:lnTo>
                  <a:lnTo>
                    <a:pt x="849566" y="434644"/>
                  </a:lnTo>
                  <a:lnTo>
                    <a:pt x="849566" y="442823"/>
                  </a:lnTo>
                  <a:lnTo>
                    <a:pt x="855497" y="447509"/>
                  </a:lnTo>
                  <a:lnTo>
                    <a:pt x="861656" y="451523"/>
                  </a:lnTo>
                  <a:lnTo>
                    <a:pt x="855637" y="455117"/>
                  </a:lnTo>
                  <a:lnTo>
                    <a:pt x="850950" y="459613"/>
                  </a:lnTo>
                  <a:lnTo>
                    <a:pt x="847915" y="465289"/>
                  </a:lnTo>
                  <a:lnTo>
                    <a:pt x="846836" y="472376"/>
                  </a:lnTo>
                  <a:lnTo>
                    <a:pt x="848715" y="481545"/>
                  </a:lnTo>
                  <a:lnTo>
                    <a:pt x="853821" y="487629"/>
                  </a:lnTo>
                  <a:lnTo>
                    <a:pt x="861352" y="491020"/>
                  </a:lnTo>
                  <a:lnTo>
                    <a:pt x="870521" y="492061"/>
                  </a:lnTo>
                  <a:lnTo>
                    <a:pt x="879652" y="491020"/>
                  </a:lnTo>
                  <a:lnTo>
                    <a:pt x="887196" y="487629"/>
                  </a:lnTo>
                  <a:lnTo>
                    <a:pt x="891171" y="482904"/>
                  </a:lnTo>
                  <a:lnTo>
                    <a:pt x="892314" y="481545"/>
                  </a:lnTo>
                  <a:lnTo>
                    <a:pt x="894207" y="472376"/>
                  </a:lnTo>
                  <a:close/>
                </a:path>
                <a:path w="1084579" h="496570">
                  <a:moveTo>
                    <a:pt x="911618" y="0"/>
                  </a:moveTo>
                  <a:lnTo>
                    <a:pt x="902893" y="0"/>
                  </a:lnTo>
                  <a:lnTo>
                    <a:pt x="902893" y="447687"/>
                  </a:lnTo>
                  <a:lnTo>
                    <a:pt x="911618" y="447687"/>
                  </a:lnTo>
                  <a:lnTo>
                    <a:pt x="911618" y="0"/>
                  </a:lnTo>
                  <a:close/>
                </a:path>
                <a:path w="1084579" h="496570">
                  <a:moveTo>
                    <a:pt x="930821" y="0"/>
                  </a:moveTo>
                  <a:lnTo>
                    <a:pt x="922096" y="0"/>
                  </a:lnTo>
                  <a:lnTo>
                    <a:pt x="922096" y="447687"/>
                  </a:lnTo>
                  <a:lnTo>
                    <a:pt x="930821" y="447687"/>
                  </a:lnTo>
                  <a:lnTo>
                    <a:pt x="930821" y="0"/>
                  </a:lnTo>
                  <a:close/>
                </a:path>
                <a:path w="1084579" h="496570">
                  <a:moveTo>
                    <a:pt x="978801" y="0"/>
                  </a:moveTo>
                  <a:lnTo>
                    <a:pt x="970076" y="0"/>
                  </a:lnTo>
                  <a:lnTo>
                    <a:pt x="970076" y="447687"/>
                  </a:lnTo>
                  <a:lnTo>
                    <a:pt x="978801" y="447687"/>
                  </a:lnTo>
                  <a:lnTo>
                    <a:pt x="978801" y="0"/>
                  </a:lnTo>
                  <a:close/>
                </a:path>
                <a:path w="1084579" h="496570">
                  <a:moveTo>
                    <a:pt x="998004" y="0"/>
                  </a:moveTo>
                  <a:lnTo>
                    <a:pt x="989279" y="0"/>
                  </a:lnTo>
                  <a:lnTo>
                    <a:pt x="989279" y="447687"/>
                  </a:lnTo>
                  <a:lnTo>
                    <a:pt x="998004" y="447687"/>
                  </a:lnTo>
                  <a:lnTo>
                    <a:pt x="998004" y="0"/>
                  </a:lnTo>
                  <a:close/>
                </a:path>
                <a:path w="1084579" h="496570">
                  <a:moveTo>
                    <a:pt x="1084148" y="477393"/>
                  </a:moveTo>
                  <a:lnTo>
                    <a:pt x="1082865" y="470281"/>
                  </a:lnTo>
                  <a:lnTo>
                    <a:pt x="1080338" y="466064"/>
                  </a:lnTo>
                  <a:lnTo>
                    <a:pt x="1079296" y="464337"/>
                  </a:lnTo>
                  <a:lnTo>
                    <a:pt x="1076109" y="461975"/>
                  </a:lnTo>
                  <a:lnTo>
                    <a:pt x="1076109" y="470585"/>
                  </a:lnTo>
                  <a:lnTo>
                    <a:pt x="1076109" y="484111"/>
                  </a:lnTo>
                  <a:lnTo>
                    <a:pt x="1071638" y="488632"/>
                  </a:lnTo>
                  <a:lnTo>
                    <a:pt x="1058367" y="488632"/>
                  </a:lnTo>
                  <a:lnTo>
                    <a:pt x="1054074" y="483857"/>
                  </a:lnTo>
                  <a:lnTo>
                    <a:pt x="1054074" y="470827"/>
                  </a:lnTo>
                  <a:lnTo>
                    <a:pt x="1058595" y="466064"/>
                  </a:lnTo>
                  <a:lnTo>
                    <a:pt x="1071422" y="466064"/>
                  </a:lnTo>
                  <a:lnTo>
                    <a:pt x="1076109" y="470585"/>
                  </a:lnTo>
                  <a:lnTo>
                    <a:pt x="1076109" y="461975"/>
                  </a:lnTo>
                  <a:lnTo>
                    <a:pt x="1073797" y="460248"/>
                  </a:lnTo>
                  <a:lnTo>
                    <a:pt x="1073581" y="460197"/>
                  </a:lnTo>
                  <a:lnTo>
                    <a:pt x="1066736" y="458724"/>
                  </a:lnTo>
                  <a:lnTo>
                    <a:pt x="1064145" y="458724"/>
                  </a:lnTo>
                  <a:lnTo>
                    <a:pt x="1061808" y="459193"/>
                  </a:lnTo>
                  <a:lnTo>
                    <a:pt x="1059535" y="460197"/>
                  </a:lnTo>
                  <a:lnTo>
                    <a:pt x="1059459" y="460044"/>
                  </a:lnTo>
                  <a:lnTo>
                    <a:pt x="1063205" y="455129"/>
                  </a:lnTo>
                  <a:lnTo>
                    <a:pt x="1067587" y="449491"/>
                  </a:lnTo>
                  <a:lnTo>
                    <a:pt x="1072984" y="443407"/>
                  </a:lnTo>
                  <a:lnTo>
                    <a:pt x="1078369" y="438404"/>
                  </a:lnTo>
                  <a:lnTo>
                    <a:pt x="1068298" y="438404"/>
                  </a:lnTo>
                  <a:lnTo>
                    <a:pt x="1048448" y="461289"/>
                  </a:lnTo>
                  <a:lnTo>
                    <a:pt x="1046035" y="468007"/>
                  </a:lnTo>
                  <a:lnTo>
                    <a:pt x="1046149" y="477393"/>
                  </a:lnTo>
                  <a:lnTo>
                    <a:pt x="1047305" y="484733"/>
                  </a:lnTo>
                  <a:lnTo>
                    <a:pt x="1051026" y="490816"/>
                  </a:lnTo>
                  <a:lnTo>
                    <a:pt x="1057046" y="494639"/>
                  </a:lnTo>
                  <a:lnTo>
                    <a:pt x="1065174" y="495960"/>
                  </a:lnTo>
                  <a:lnTo>
                    <a:pt x="1072743" y="494639"/>
                  </a:lnTo>
                  <a:lnTo>
                    <a:pt x="1078750" y="490893"/>
                  </a:lnTo>
                  <a:lnTo>
                    <a:pt x="1080287" y="488632"/>
                  </a:lnTo>
                  <a:lnTo>
                    <a:pt x="1082713" y="485038"/>
                  </a:lnTo>
                  <a:lnTo>
                    <a:pt x="1084148" y="477393"/>
                  </a:lnTo>
                  <a:close/>
                </a:path>
              </a:pathLst>
            </a:custGeom>
            <a:solidFill>
              <a:srgbClr val="231F20"/>
            </a:solidFill>
          </p:spPr>
          <p:txBody>
            <a:bodyPr wrap="square" lIns="0" tIns="0" rIns="0" bIns="0" rtlCol="0"/>
            <a:lstStyle/>
            <a:p>
              <a:endParaRPr/>
            </a:p>
          </p:txBody>
        </p:sp>
      </p:grpSp>
      <p:grpSp>
        <p:nvGrpSpPr>
          <p:cNvPr id="291" name="object 291"/>
          <p:cNvGrpSpPr/>
          <p:nvPr/>
        </p:nvGrpSpPr>
        <p:grpSpPr>
          <a:xfrm>
            <a:off x="711200" y="5003800"/>
            <a:ext cx="1768475" cy="2273300"/>
            <a:chOff x="711200" y="5003800"/>
            <a:chExt cx="1768475" cy="2273300"/>
          </a:xfrm>
        </p:grpSpPr>
        <p:pic>
          <p:nvPicPr>
            <p:cNvPr id="292" name="object 292"/>
            <p:cNvPicPr/>
            <p:nvPr/>
          </p:nvPicPr>
          <p:blipFill>
            <a:blip r:embed="rId174" cstate="print"/>
            <a:stretch>
              <a:fillRect/>
            </a:stretch>
          </p:blipFill>
          <p:spPr>
            <a:xfrm>
              <a:off x="711200" y="5003800"/>
              <a:ext cx="740918" cy="1822008"/>
            </a:xfrm>
            <a:prstGeom prst="rect">
              <a:avLst/>
            </a:prstGeom>
          </p:spPr>
        </p:pic>
        <p:pic>
          <p:nvPicPr>
            <p:cNvPr id="293" name="object 293"/>
            <p:cNvPicPr/>
            <p:nvPr/>
          </p:nvPicPr>
          <p:blipFill>
            <a:blip r:embed="rId175" cstate="print"/>
            <a:stretch>
              <a:fillRect/>
            </a:stretch>
          </p:blipFill>
          <p:spPr>
            <a:xfrm>
              <a:off x="1448765" y="6053836"/>
              <a:ext cx="373824" cy="1223264"/>
            </a:xfrm>
            <a:prstGeom prst="rect">
              <a:avLst/>
            </a:prstGeom>
          </p:spPr>
        </p:pic>
        <p:pic>
          <p:nvPicPr>
            <p:cNvPr id="294" name="object 294"/>
            <p:cNvPicPr/>
            <p:nvPr/>
          </p:nvPicPr>
          <p:blipFill>
            <a:blip r:embed="rId176" cstate="print"/>
            <a:stretch>
              <a:fillRect/>
            </a:stretch>
          </p:blipFill>
          <p:spPr>
            <a:xfrm>
              <a:off x="1819224" y="6665493"/>
              <a:ext cx="371017" cy="611606"/>
            </a:xfrm>
            <a:prstGeom prst="rect">
              <a:avLst/>
            </a:prstGeom>
          </p:spPr>
        </p:pic>
        <p:pic>
          <p:nvPicPr>
            <p:cNvPr id="295" name="object 295"/>
            <p:cNvPicPr/>
            <p:nvPr/>
          </p:nvPicPr>
          <p:blipFill>
            <a:blip r:embed="rId177" cstate="print"/>
            <a:stretch>
              <a:fillRect/>
            </a:stretch>
          </p:blipFill>
          <p:spPr>
            <a:xfrm>
              <a:off x="1181417" y="6822440"/>
              <a:ext cx="270700" cy="308342"/>
            </a:xfrm>
            <a:prstGeom prst="rect">
              <a:avLst/>
            </a:prstGeom>
          </p:spPr>
        </p:pic>
        <p:pic>
          <p:nvPicPr>
            <p:cNvPr id="296" name="object 296"/>
            <p:cNvPicPr/>
            <p:nvPr/>
          </p:nvPicPr>
          <p:blipFill>
            <a:blip r:embed="rId178" cstate="print"/>
            <a:stretch>
              <a:fillRect/>
            </a:stretch>
          </p:blipFill>
          <p:spPr>
            <a:xfrm>
              <a:off x="1135621" y="5003800"/>
              <a:ext cx="1343710" cy="892479"/>
            </a:xfrm>
            <a:prstGeom prst="rect">
              <a:avLst/>
            </a:prstGeom>
          </p:spPr>
        </p:pic>
        <p:pic>
          <p:nvPicPr>
            <p:cNvPr id="297" name="object 297"/>
            <p:cNvPicPr/>
            <p:nvPr/>
          </p:nvPicPr>
          <p:blipFill>
            <a:blip r:embed="rId179" cstate="print"/>
            <a:stretch>
              <a:fillRect/>
            </a:stretch>
          </p:blipFill>
          <p:spPr>
            <a:xfrm>
              <a:off x="1671396" y="5892914"/>
              <a:ext cx="807935" cy="897532"/>
            </a:xfrm>
            <a:prstGeom prst="rect">
              <a:avLst/>
            </a:prstGeom>
          </p:spPr>
        </p:pic>
        <p:pic>
          <p:nvPicPr>
            <p:cNvPr id="298" name="object 298"/>
            <p:cNvPicPr/>
            <p:nvPr/>
          </p:nvPicPr>
          <p:blipFill>
            <a:blip r:embed="rId180" cstate="print"/>
            <a:stretch>
              <a:fillRect/>
            </a:stretch>
          </p:blipFill>
          <p:spPr>
            <a:xfrm>
              <a:off x="2210193" y="6787078"/>
              <a:ext cx="269138" cy="446625"/>
            </a:xfrm>
            <a:prstGeom prst="rect">
              <a:avLst/>
            </a:prstGeom>
          </p:spPr>
        </p:pic>
        <p:pic>
          <p:nvPicPr>
            <p:cNvPr id="299" name="object 299"/>
            <p:cNvPicPr/>
            <p:nvPr/>
          </p:nvPicPr>
          <p:blipFill>
            <a:blip r:embed="rId181" cstate="print"/>
            <a:stretch>
              <a:fillRect/>
            </a:stretch>
          </p:blipFill>
          <p:spPr>
            <a:xfrm>
              <a:off x="814006" y="5003800"/>
              <a:ext cx="833450" cy="911004"/>
            </a:xfrm>
            <a:prstGeom prst="rect">
              <a:avLst/>
            </a:prstGeom>
          </p:spPr>
        </p:pic>
        <p:pic>
          <p:nvPicPr>
            <p:cNvPr id="300" name="object 300"/>
            <p:cNvPicPr/>
            <p:nvPr/>
          </p:nvPicPr>
          <p:blipFill>
            <a:blip r:embed="rId182" cstate="print"/>
            <a:stretch>
              <a:fillRect/>
            </a:stretch>
          </p:blipFill>
          <p:spPr>
            <a:xfrm>
              <a:off x="2425052" y="5003800"/>
              <a:ext cx="54279" cy="172491"/>
            </a:xfrm>
            <a:prstGeom prst="rect">
              <a:avLst/>
            </a:prstGeom>
          </p:spPr>
        </p:pic>
        <p:pic>
          <p:nvPicPr>
            <p:cNvPr id="301" name="object 301"/>
            <p:cNvPicPr/>
            <p:nvPr/>
          </p:nvPicPr>
          <p:blipFill>
            <a:blip r:embed="rId183" cstate="print"/>
            <a:stretch>
              <a:fillRect/>
            </a:stretch>
          </p:blipFill>
          <p:spPr>
            <a:xfrm>
              <a:off x="1644095" y="5847613"/>
              <a:ext cx="420981" cy="1223289"/>
            </a:xfrm>
            <a:prstGeom prst="rect">
              <a:avLst/>
            </a:prstGeom>
          </p:spPr>
        </p:pic>
        <p:pic>
          <p:nvPicPr>
            <p:cNvPr id="302" name="object 302"/>
            <p:cNvPicPr/>
            <p:nvPr/>
          </p:nvPicPr>
          <p:blipFill>
            <a:blip r:embed="rId184" cstate="print"/>
            <a:stretch>
              <a:fillRect/>
            </a:stretch>
          </p:blipFill>
          <p:spPr>
            <a:xfrm>
              <a:off x="1362595" y="5911436"/>
              <a:ext cx="284861" cy="470592"/>
            </a:xfrm>
            <a:prstGeom prst="rect">
              <a:avLst/>
            </a:prstGeom>
          </p:spPr>
        </p:pic>
        <p:pic>
          <p:nvPicPr>
            <p:cNvPr id="303" name="object 303"/>
            <p:cNvPicPr/>
            <p:nvPr/>
          </p:nvPicPr>
          <p:blipFill>
            <a:blip r:embed="rId185" cstate="print"/>
            <a:stretch>
              <a:fillRect/>
            </a:stretch>
          </p:blipFill>
          <p:spPr>
            <a:xfrm>
              <a:off x="2061709" y="6540665"/>
              <a:ext cx="417622" cy="736434"/>
            </a:xfrm>
            <a:prstGeom prst="rect">
              <a:avLst/>
            </a:prstGeom>
          </p:spPr>
        </p:pic>
        <p:pic>
          <p:nvPicPr>
            <p:cNvPr id="304" name="object 304"/>
            <p:cNvPicPr/>
            <p:nvPr/>
          </p:nvPicPr>
          <p:blipFill>
            <a:blip r:embed="rId186" cstate="print"/>
            <a:stretch>
              <a:fillRect/>
            </a:stretch>
          </p:blipFill>
          <p:spPr>
            <a:xfrm>
              <a:off x="711200" y="6680974"/>
              <a:ext cx="521969" cy="596125"/>
            </a:xfrm>
            <a:prstGeom prst="rect">
              <a:avLst/>
            </a:prstGeom>
          </p:spPr>
        </p:pic>
        <p:pic>
          <p:nvPicPr>
            <p:cNvPr id="305" name="object 305"/>
            <p:cNvPicPr/>
            <p:nvPr/>
          </p:nvPicPr>
          <p:blipFill>
            <a:blip r:embed="rId187" cstate="print"/>
            <a:stretch>
              <a:fillRect/>
            </a:stretch>
          </p:blipFill>
          <p:spPr>
            <a:xfrm>
              <a:off x="711200" y="6289306"/>
              <a:ext cx="869162" cy="987793"/>
            </a:xfrm>
            <a:prstGeom prst="rect">
              <a:avLst/>
            </a:prstGeom>
          </p:spPr>
        </p:pic>
      </p:grpSp>
      <p:grpSp>
        <p:nvGrpSpPr>
          <p:cNvPr id="306" name="object 306"/>
          <p:cNvGrpSpPr/>
          <p:nvPr/>
        </p:nvGrpSpPr>
        <p:grpSpPr>
          <a:xfrm>
            <a:off x="4292600" y="5048783"/>
            <a:ext cx="1519555" cy="2279650"/>
            <a:chOff x="4292600" y="5048783"/>
            <a:chExt cx="1519555" cy="2279650"/>
          </a:xfrm>
        </p:grpSpPr>
        <p:pic>
          <p:nvPicPr>
            <p:cNvPr id="307" name="object 307"/>
            <p:cNvPicPr/>
            <p:nvPr/>
          </p:nvPicPr>
          <p:blipFill>
            <a:blip r:embed="rId188" cstate="print"/>
            <a:stretch>
              <a:fillRect/>
            </a:stretch>
          </p:blipFill>
          <p:spPr>
            <a:xfrm>
              <a:off x="4788026" y="5048783"/>
              <a:ext cx="1023988" cy="2279129"/>
            </a:xfrm>
            <a:prstGeom prst="rect">
              <a:avLst/>
            </a:prstGeom>
          </p:spPr>
        </p:pic>
        <p:pic>
          <p:nvPicPr>
            <p:cNvPr id="308" name="object 308"/>
            <p:cNvPicPr/>
            <p:nvPr/>
          </p:nvPicPr>
          <p:blipFill>
            <a:blip r:embed="rId189" cstate="print"/>
            <a:stretch>
              <a:fillRect/>
            </a:stretch>
          </p:blipFill>
          <p:spPr>
            <a:xfrm>
              <a:off x="5603938" y="6713943"/>
              <a:ext cx="208076" cy="613968"/>
            </a:xfrm>
            <a:prstGeom prst="rect">
              <a:avLst/>
            </a:prstGeom>
          </p:spPr>
        </p:pic>
        <p:pic>
          <p:nvPicPr>
            <p:cNvPr id="309" name="object 309"/>
            <p:cNvPicPr/>
            <p:nvPr/>
          </p:nvPicPr>
          <p:blipFill>
            <a:blip r:embed="rId190" cstate="print"/>
            <a:stretch>
              <a:fillRect/>
            </a:stretch>
          </p:blipFill>
          <p:spPr>
            <a:xfrm>
              <a:off x="5332844" y="5900521"/>
              <a:ext cx="479171" cy="1427391"/>
            </a:xfrm>
            <a:prstGeom prst="rect">
              <a:avLst/>
            </a:prstGeom>
          </p:spPr>
        </p:pic>
        <p:pic>
          <p:nvPicPr>
            <p:cNvPr id="310" name="object 310"/>
            <p:cNvPicPr/>
            <p:nvPr/>
          </p:nvPicPr>
          <p:blipFill>
            <a:blip r:embed="rId191" cstate="print"/>
            <a:stretch>
              <a:fillRect/>
            </a:stretch>
          </p:blipFill>
          <p:spPr>
            <a:xfrm>
              <a:off x="4292600" y="5048783"/>
              <a:ext cx="466636" cy="2279129"/>
            </a:xfrm>
            <a:prstGeom prst="rect">
              <a:avLst/>
            </a:prstGeom>
          </p:spPr>
        </p:pic>
        <p:pic>
          <p:nvPicPr>
            <p:cNvPr id="311" name="object 311"/>
            <p:cNvPicPr/>
            <p:nvPr/>
          </p:nvPicPr>
          <p:blipFill>
            <a:blip r:embed="rId192" cstate="print"/>
            <a:stretch>
              <a:fillRect/>
            </a:stretch>
          </p:blipFill>
          <p:spPr>
            <a:xfrm>
              <a:off x="4526102" y="5048783"/>
              <a:ext cx="494715" cy="2279129"/>
            </a:xfrm>
            <a:prstGeom prst="rect">
              <a:avLst/>
            </a:prstGeom>
          </p:spPr>
        </p:pic>
      </p:grpSp>
      <p:sp>
        <p:nvSpPr>
          <p:cNvPr id="312" name="object 312"/>
          <p:cNvSpPr txBox="1"/>
          <p:nvPr/>
        </p:nvSpPr>
        <p:spPr>
          <a:xfrm>
            <a:off x="788591" y="7164337"/>
            <a:ext cx="1533525" cy="238760"/>
          </a:xfrm>
          <a:prstGeom prst="rect">
            <a:avLst/>
          </a:prstGeom>
        </p:spPr>
        <p:txBody>
          <a:bodyPr vert="horz" wrap="square" lIns="0" tIns="12700" rIns="0" bIns="0" rtlCol="0">
            <a:spAutoFit/>
          </a:bodyPr>
          <a:lstStyle/>
          <a:p>
            <a:pPr marL="12700">
              <a:lnSpc>
                <a:spcPct val="100000"/>
              </a:lnSpc>
              <a:spcBef>
                <a:spcPts val="100"/>
              </a:spcBef>
            </a:pPr>
            <a:r>
              <a:rPr sz="1400" spc="-60" dirty="0">
                <a:solidFill>
                  <a:srgbClr val="323A3A"/>
                </a:solidFill>
                <a:latin typeface="Arial Black"/>
                <a:cs typeface="Arial Black"/>
              </a:rPr>
              <a:t>REFRIED</a:t>
            </a:r>
            <a:r>
              <a:rPr sz="1400" spc="-75" dirty="0">
                <a:solidFill>
                  <a:srgbClr val="323A3A"/>
                </a:solidFill>
                <a:latin typeface="Arial Black"/>
                <a:cs typeface="Arial Black"/>
              </a:rPr>
              <a:t> </a:t>
            </a:r>
            <a:r>
              <a:rPr sz="1400" spc="-45" dirty="0">
                <a:solidFill>
                  <a:srgbClr val="323A3A"/>
                </a:solidFill>
                <a:latin typeface="Arial Black"/>
                <a:cs typeface="Arial Black"/>
              </a:rPr>
              <a:t>BEANS</a:t>
            </a:r>
            <a:endParaRPr sz="1400">
              <a:latin typeface="Arial Black"/>
              <a:cs typeface="Arial Black"/>
            </a:endParaRPr>
          </a:p>
        </p:txBody>
      </p:sp>
      <p:grpSp>
        <p:nvGrpSpPr>
          <p:cNvPr id="313" name="object 313"/>
          <p:cNvGrpSpPr/>
          <p:nvPr/>
        </p:nvGrpSpPr>
        <p:grpSpPr>
          <a:xfrm>
            <a:off x="816415" y="7227007"/>
            <a:ext cx="1487805" cy="131445"/>
            <a:chOff x="816415" y="7227007"/>
            <a:chExt cx="1487805" cy="131445"/>
          </a:xfrm>
        </p:grpSpPr>
        <p:sp>
          <p:nvSpPr>
            <p:cNvPr id="314" name="object 314"/>
            <p:cNvSpPr/>
            <p:nvPr/>
          </p:nvSpPr>
          <p:spPr>
            <a:xfrm>
              <a:off x="818003" y="7230378"/>
              <a:ext cx="106680" cy="124460"/>
            </a:xfrm>
            <a:custGeom>
              <a:avLst/>
              <a:gdLst/>
              <a:ahLst/>
              <a:cxnLst/>
              <a:rect l="l" t="t" r="r" b="b"/>
              <a:pathLst>
                <a:path w="106680" h="124459">
                  <a:moveTo>
                    <a:pt x="106324" y="124460"/>
                  </a:moveTo>
                  <a:lnTo>
                    <a:pt x="77698" y="83566"/>
                  </a:lnTo>
                  <a:lnTo>
                    <a:pt x="88963" y="77301"/>
                  </a:lnTo>
                  <a:lnTo>
                    <a:pt x="97278" y="68519"/>
                  </a:lnTo>
                  <a:lnTo>
                    <a:pt x="102426" y="57437"/>
                  </a:lnTo>
                  <a:lnTo>
                    <a:pt x="104190" y="44272"/>
                  </a:lnTo>
                  <a:lnTo>
                    <a:pt x="100512" y="25728"/>
                  </a:lnTo>
                  <a:lnTo>
                    <a:pt x="89966" y="11801"/>
                  </a:lnTo>
                  <a:lnTo>
                    <a:pt x="73286" y="3042"/>
                  </a:lnTo>
                  <a:lnTo>
                    <a:pt x="51206" y="0"/>
                  </a:lnTo>
                  <a:lnTo>
                    <a:pt x="0" y="0"/>
                  </a:lnTo>
                  <a:lnTo>
                    <a:pt x="0" y="124460"/>
                  </a:lnTo>
                  <a:lnTo>
                    <a:pt x="23114" y="124460"/>
                  </a:lnTo>
                  <a:lnTo>
                    <a:pt x="23114" y="88188"/>
                  </a:lnTo>
                  <a:lnTo>
                    <a:pt x="51206" y="88188"/>
                  </a:lnTo>
                  <a:lnTo>
                    <a:pt x="52806" y="88188"/>
                  </a:lnTo>
                  <a:lnTo>
                    <a:pt x="54406" y="88188"/>
                  </a:lnTo>
                  <a:lnTo>
                    <a:pt x="56007" y="88011"/>
                  </a:lnTo>
                  <a:lnTo>
                    <a:pt x="81432" y="124460"/>
                  </a:lnTo>
                  <a:lnTo>
                    <a:pt x="106324" y="124460"/>
                  </a:lnTo>
                  <a:close/>
                </a:path>
                <a:path w="106680" h="124459">
                  <a:moveTo>
                    <a:pt x="80899" y="44272"/>
                  </a:moveTo>
                  <a:lnTo>
                    <a:pt x="78943" y="54762"/>
                  </a:lnTo>
                  <a:lnTo>
                    <a:pt x="73120" y="62585"/>
                  </a:lnTo>
                  <a:lnTo>
                    <a:pt x="63496" y="67475"/>
                  </a:lnTo>
                  <a:lnTo>
                    <a:pt x="50139" y="69164"/>
                  </a:lnTo>
                  <a:lnTo>
                    <a:pt x="23114" y="69164"/>
                  </a:lnTo>
                  <a:lnTo>
                    <a:pt x="23114" y="19558"/>
                  </a:lnTo>
                  <a:lnTo>
                    <a:pt x="50139" y="19558"/>
                  </a:lnTo>
                  <a:lnTo>
                    <a:pt x="63496" y="21219"/>
                  </a:lnTo>
                  <a:lnTo>
                    <a:pt x="73120" y="26047"/>
                  </a:lnTo>
                  <a:lnTo>
                    <a:pt x="78943" y="33809"/>
                  </a:lnTo>
                  <a:lnTo>
                    <a:pt x="80899" y="44272"/>
                  </a:lnTo>
                  <a:close/>
                </a:path>
              </a:pathLst>
            </a:custGeom>
            <a:ln w="3175">
              <a:solidFill>
                <a:srgbClr val="363C3B"/>
              </a:solidFill>
            </a:ln>
          </p:spPr>
          <p:txBody>
            <a:bodyPr wrap="square" lIns="0" tIns="0" rIns="0" bIns="0" rtlCol="0"/>
            <a:lstStyle/>
            <a:p>
              <a:endParaRPr/>
            </a:p>
          </p:txBody>
        </p:sp>
        <p:sp>
          <p:nvSpPr>
            <p:cNvPr id="315" name="object 315"/>
            <p:cNvSpPr/>
            <p:nvPr/>
          </p:nvSpPr>
          <p:spPr>
            <a:xfrm>
              <a:off x="947977" y="7230385"/>
              <a:ext cx="93345" cy="124460"/>
            </a:xfrm>
            <a:custGeom>
              <a:avLst/>
              <a:gdLst/>
              <a:ahLst/>
              <a:cxnLst/>
              <a:rect l="l" t="t" r="r" b="b"/>
              <a:pathLst>
                <a:path w="93344" h="124459">
                  <a:moveTo>
                    <a:pt x="23113" y="105067"/>
                  </a:moveTo>
                  <a:lnTo>
                    <a:pt x="23113" y="70764"/>
                  </a:lnTo>
                  <a:lnTo>
                    <a:pt x="83210" y="70764"/>
                  </a:lnTo>
                  <a:lnTo>
                    <a:pt x="83210" y="51739"/>
                  </a:lnTo>
                  <a:lnTo>
                    <a:pt x="23113" y="51739"/>
                  </a:lnTo>
                  <a:lnTo>
                    <a:pt x="23113" y="19367"/>
                  </a:lnTo>
                  <a:lnTo>
                    <a:pt x="90855" y="19367"/>
                  </a:lnTo>
                  <a:lnTo>
                    <a:pt x="90855" y="0"/>
                  </a:lnTo>
                  <a:lnTo>
                    <a:pt x="0" y="0"/>
                  </a:lnTo>
                  <a:lnTo>
                    <a:pt x="0" y="124447"/>
                  </a:lnTo>
                  <a:lnTo>
                    <a:pt x="93344" y="124447"/>
                  </a:lnTo>
                  <a:lnTo>
                    <a:pt x="93344" y="105067"/>
                  </a:lnTo>
                  <a:lnTo>
                    <a:pt x="23113" y="105067"/>
                  </a:lnTo>
                  <a:close/>
                </a:path>
              </a:pathLst>
            </a:custGeom>
            <a:ln w="3175">
              <a:solidFill>
                <a:srgbClr val="363C3B"/>
              </a:solidFill>
            </a:ln>
          </p:spPr>
          <p:txBody>
            <a:bodyPr wrap="square" lIns="0" tIns="0" rIns="0" bIns="0" rtlCol="0"/>
            <a:lstStyle/>
            <a:p>
              <a:endParaRPr/>
            </a:p>
          </p:txBody>
        </p:sp>
        <p:sp>
          <p:nvSpPr>
            <p:cNvPr id="316" name="object 316"/>
            <p:cNvSpPr/>
            <p:nvPr/>
          </p:nvSpPr>
          <p:spPr>
            <a:xfrm>
              <a:off x="1067100" y="7230385"/>
              <a:ext cx="91440" cy="124460"/>
            </a:xfrm>
            <a:custGeom>
              <a:avLst/>
              <a:gdLst/>
              <a:ahLst/>
              <a:cxnLst/>
              <a:rect l="l" t="t" r="r" b="b"/>
              <a:pathLst>
                <a:path w="91440" h="124459">
                  <a:moveTo>
                    <a:pt x="90855" y="19367"/>
                  </a:moveTo>
                  <a:lnTo>
                    <a:pt x="90855" y="0"/>
                  </a:lnTo>
                  <a:lnTo>
                    <a:pt x="0" y="0"/>
                  </a:lnTo>
                  <a:lnTo>
                    <a:pt x="0" y="124447"/>
                  </a:lnTo>
                  <a:lnTo>
                    <a:pt x="23113" y="124447"/>
                  </a:lnTo>
                  <a:lnTo>
                    <a:pt x="23113" y="76796"/>
                  </a:lnTo>
                  <a:lnTo>
                    <a:pt x="83210" y="76796"/>
                  </a:lnTo>
                  <a:lnTo>
                    <a:pt x="83210" y="57238"/>
                  </a:lnTo>
                  <a:lnTo>
                    <a:pt x="23113" y="57238"/>
                  </a:lnTo>
                  <a:lnTo>
                    <a:pt x="23113" y="19367"/>
                  </a:lnTo>
                  <a:lnTo>
                    <a:pt x="90855" y="19367"/>
                  </a:lnTo>
                  <a:close/>
                </a:path>
              </a:pathLst>
            </a:custGeom>
            <a:ln w="3175">
              <a:solidFill>
                <a:srgbClr val="363C3B"/>
              </a:solidFill>
            </a:ln>
          </p:spPr>
          <p:txBody>
            <a:bodyPr wrap="square" lIns="0" tIns="0" rIns="0" bIns="0" rtlCol="0"/>
            <a:lstStyle/>
            <a:p>
              <a:endParaRPr/>
            </a:p>
          </p:txBody>
        </p:sp>
        <p:pic>
          <p:nvPicPr>
            <p:cNvPr id="317" name="object 317"/>
            <p:cNvPicPr/>
            <p:nvPr/>
          </p:nvPicPr>
          <p:blipFill>
            <a:blip r:embed="rId145" cstate="print"/>
            <a:stretch>
              <a:fillRect/>
            </a:stretch>
          </p:blipFill>
          <p:spPr>
            <a:xfrm>
              <a:off x="1178769" y="7228790"/>
              <a:ext cx="109499" cy="127635"/>
            </a:xfrm>
            <a:prstGeom prst="rect">
              <a:avLst/>
            </a:prstGeom>
          </p:spPr>
        </p:pic>
        <p:sp>
          <p:nvSpPr>
            <p:cNvPr id="318" name="object 318"/>
            <p:cNvSpPr/>
            <p:nvPr/>
          </p:nvSpPr>
          <p:spPr>
            <a:xfrm>
              <a:off x="1310326" y="7230378"/>
              <a:ext cx="23495" cy="124460"/>
            </a:xfrm>
            <a:custGeom>
              <a:avLst/>
              <a:gdLst/>
              <a:ahLst/>
              <a:cxnLst/>
              <a:rect l="l" t="t" r="r" b="b"/>
              <a:pathLst>
                <a:path w="23494" h="124459">
                  <a:moveTo>
                    <a:pt x="0" y="124460"/>
                  </a:moveTo>
                  <a:lnTo>
                    <a:pt x="23113" y="124460"/>
                  </a:lnTo>
                  <a:lnTo>
                    <a:pt x="23113" y="0"/>
                  </a:lnTo>
                  <a:lnTo>
                    <a:pt x="0" y="0"/>
                  </a:lnTo>
                  <a:lnTo>
                    <a:pt x="0" y="124460"/>
                  </a:lnTo>
                  <a:close/>
                </a:path>
              </a:pathLst>
            </a:custGeom>
            <a:ln w="3175">
              <a:solidFill>
                <a:srgbClr val="363C3B"/>
              </a:solidFill>
            </a:ln>
          </p:spPr>
          <p:txBody>
            <a:bodyPr wrap="square" lIns="0" tIns="0" rIns="0" bIns="0" rtlCol="0"/>
            <a:lstStyle/>
            <a:p>
              <a:endParaRPr/>
            </a:p>
          </p:txBody>
        </p:sp>
        <p:sp>
          <p:nvSpPr>
            <p:cNvPr id="319" name="object 319"/>
            <p:cNvSpPr/>
            <p:nvPr/>
          </p:nvSpPr>
          <p:spPr>
            <a:xfrm>
              <a:off x="1367045" y="7230385"/>
              <a:ext cx="93345" cy="124460"/>
            </a:xfrm>
            <a:custGeom>
              <a:avLst/>
              <a:gdLst/>
              <a:ahLst/>
              <a:cxnLst/>
              <a:rect l="l" t="t" r="r" b="b"/>
              <a:pathLst>
                <a:path w="93344" h="124459">
                  <a:moveTo>
                    <a:pt x="23113" y="105067"/>
                  </a:moveTo>
                  <a:lnTo>
                    <a:pt x="23113" y="70764"/>
                  </a:lnTo>
                  <a:lnTo>
                    <a:pt x="83210" y="70764"/>
                  </a:lnTo>
                  <a:lnTo>
                    <a:pt x="83210" y="51739"/>
                  </a:lnTo>
                  <a:lnTo>
                    <a:pt x="23113" y="51739"/>
                  </a:lnTo>
                  <a:lnTo>
                    <a:pt x="23113" y="19367"/>
                  </a:lnTo>
                  <a:lnTo>
                    <a:pt x="90855" y="19367"/>
                  </a:lnTo>
                  <a:lnTo>
                    <a:pt x="90855" y="0"/>
                  </a:lnTo>
                  <a:lnTo>
                    <a:pt x="0" y="0"/>
                  </a:lnTo>
                  <a:lnTo>
                    <a:pt x="0" y="124447"/>
                  </a:lnTo>
                  <a:lnTo>
                    <a:pt x="93344" y="124447"/>
                  </a:lnTo>
                  <a:lnTo>
                    <a:pt x="93344" y="105067"/>
                  </a:lnTo>
                  <a:lnTo>
                    <a:pt x="23113" y="105067"/>
                  </a:lnTo>
                  <a:close/>
                </a:path>
              </a:pathLst>
            </a:custGeom>
            <a:ln w="3175">
              <a:solidFill>
                <a:srgbClr val="363C3B"/>
              </a:solidFill>
            </a:ln>
          </p:spPr>
          <p:txBody>
            <a:bodyPr wrap="square" lIns="0" tIns="0" rIns="0" bIns="0" rtlCol="0"/>
            <a:lstStyle/>
            <a:p>
              <a:endParaRPr/>
            </a:p>
          </p:txBody>
        </p:sp>
        <p:pic>
          <p:nvPicPr>
            <p:cNvPr id="320" name="object 320"/>
            <p:cNvPicPr/>
            <p:nvPr/>
          </p:nvPicPr>
          <p:blipFill>
            <a:blip r:embed="rId193" cstate="print"/>
            <a:stretch>
              <a:fillRect/>
            </a:stretch>
          </p:blipFill>
          <p:spPr>
            <a:xfrm>
              <a:off x="1484579" y="7228790"/>
              <a:ext cx="125501" cy="127635"/>
            </a:xfrm>
            <a:prstGeom prst="rect">
              <a:avLst/>
            </a:prstGeom>
          </p:spPr>
        </p:pic>
        <p:pic>
          <p:nvPicPr>
            <p:cNvPr id="321" name="object 321"/>
            <p:cNvPicPr/>
            <p:nvPr/>
          </p:nvPicPr>
          <p:blipFill>
            <a:blip r:embed="rId138" cstate="print"/>
            <a:stretch>
              <a:fillRect/>
            </a:stretch>
          </p:blipFill>
          <p:spPr>
            <a:xfrm>
              <a:off x="1680509" y="7228794"/>
              <a:ext cx="113766" cy="127635"/>
            </a:xfrm>
            <a:prstGeom prst="rect">
              <a:avLst/>
            </a:prstGeom>
          </p:spPr>
        </p:pic>
        <p:pic>
          <p:nvPicPr>
            <p:cNvPr id="322" name="object 322"/>
            <p:cNvPicPr/>
            <p:nvPr/>
          </p:nvPicPr>
          <p:blipFill>
            <a:blip r:embed="rId194" cstate="print"/>
            <a:stretch>
              <a:fillRect/>
            </a:stretch>
          </p:blipFill>
          <p:spPr>
            <a:xfrm>
              <a:off x="1815819" y="7228790"/>
              <a:ext cx="366054" cy="127637"/>
            </a:xfrm>
            <a:prstGeom prst="rect">
              <a:avLst/>
            </a:prstGeom>
          </p:spPr>
        </p:pic>
        <p:pic>
          <p:nvPicPr>
            <p:cNvPr id="323" name="object 323"/>
            <p:cNvPicPr/>
            <p:nvPr/>
          </p:nvPicPr>
          <p:blipFill>
            <a:blip r:embed="rId142" cstate="print"/>
            <a:stretch>
              <a:fillRect/>
            </a:stretch>
          </p:blipFill>
          <p:spPr>
            <a:xfrm>
              <a:off x="2201636" y="7227007"/>
              <a:ext cx="102565" cy="131191"/>
            </a:xfrm>
            <a:prstGeom prst="rect">
              <a:avLst/>
            </a:prstGeom>
          </p:spPr>
        </p:pic>
      </p:grpSp>
      <p:sp>
        <p:nvSpPr>
          <p:cNvPr id="324" name="object 324"/>
          <p:cNvSpPr txBox="1"/>
          <p:nvPr/>
        </p:nvSpPr>
        <p:spPr>
          <a:xfrm>
            <a:off x="752227" y="7329437"/>
            <a:ext cx="160591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323A3A"/>
                </a:solidFill>
                <a:latin typeface="Arial Black"/>
                <a:cs typeface="Arial Black"/>
              </a:rPr>
              <a:t>w/</a:t>
            </a:r>
            <a:r>
              <a:rPr sz="1400" spc="-60" dirty="0">
                <a:solidFill>
                  <a:srgbClr val="323A3A"/>
                </a:solidFill>
                <a:latin typeface="Arial Black"/>
                <a:cs typeface="Arial Black"/>
              </a:rPr>
              <a:t> </a:t>
            </a:r>
            <a:r>
              <a:rPr sz="1400" spc="-100" dirty="0">
                <a:solidFill>
                  <a:srgbClr val="323A3A"/>
                </a:solidFill>
                <a:latin typeface="Arial Black"/>
                <a:cs typeface="Arial Black"/>
              </a:rPr>
              <a:t>VEG</a:t>
            </a:r>
            <a:r>
              <a:rPr sz="1400" spc="-55" dirty="0">
                <a:solidFill>
                  <a:srgbClr val="323A3A"/>
                </a:solidFill>
                <a:latin typeface="Arial Black"/>
                <a:cs typeface="Arial Black"/>
              </a:rPr>
              <a:t> </a:t>
            </a:r>
            <a:r>
              <a:rPr sz="1400" spc="-40" dirty="0">
                <a:solidFill>
                  <a:srgbClr val="323A3A"/>
                </a:solidFill>
                <a:latin typeface="Arial Black"/>
                <a:cs typeface="Arial Black"/>
              </a:rPr>
              <a:t>CHORIZO</a:t>
            </a:r>
            <a:endParaRPr sz="1400">
              <a:latin typeface="Arial Black"/>
              <a:cs typeface="Arial Black"/>
            </a:endParaRPr>
          </a:p>
        </p:txBody>
      </p:sp>
      <p:grpSp>
        <p:nvGrpSpPr>
          <p:cNvPr id="325" name="object 325"/>
          <p:cNvGrpSpPr/>
          <p:nvPr/>
        </p:nvGrpSpPr>
        <p:grpSpPr>
          <a:xfrm>
            <a:off x="764048" y="5138534"/>
            <a:ext cx="3336290" cy="2400935"/>
            <a:chOff x="764048" y="5138534"/>
            <a:chExt cx="3336290" cy="2400935"/>
          </a:xfrm>
        </p:grpSpPr>
        <p:sp>
          <p:nvSpPr>
            <p:cNvPr id="326" name="object 326"/>
            <p:cNvSpPr/>
            <p:nvPr/>
          </p:nvSpPr>
          <p:spPr>
            <a:xfrm>
              <a:off x="765636" y="7424997"/>
              <a:ext cx="162560" cy="95250"/>
            </a:xfrm>
            <a:custGeom>
              <a:avLst/>
              <a:gdLst/>
              <a:ahLst/>
              <a:cxnLst/>
              <a:rect l="l" t="t" r="r" b="b"/>
              <a:pathLst>
                <a:path w="162559" h="95250">
                  <a:moveTo>
                    <a:pt x="142240" y="0"/>
                  </a:moveTo>
                  <a:lnTo>
                    <a:pt x="116459" y="70408"/>
                  </a:lnTo>
                  <a:lnTo>
                    <a:pt x="90855" y="0"/>
                  </a:lnTo>
                  <a:lnTo>
                    <a:pt x="72186" y="0"/>
                  </a:lnTo>
                  <a:lnTo>
                    <a:pt x="46050" y="70053"/>
                  </a:lnTo>
                  <a:lnTo>
                    <a:pt x="20980" y="0"/>
                  </a:lnTo>
                  <a:lnTo>
                    <a:pt x="0" y="0"/>
                  </a:lnTo>
                  <a:lnTo>
                    <a:pt x="34848" y="94945"/>
                  </a:lnTo>
                  <a:lnTo>
                    <a:pt x="56184" y="94945"/>
                  </a:lnTo>
                  <a:lnTo>
                    <a:pt x="81076" y="29502"/>
                  </a:lnTo>
                  <a:lnTo>
                    <a:pt x="105613" y="94945"/>
                  </a:lnTo>
                  <a:lnTo>
                    <a:pt x="126949" y="94945"/>
                  </a:lnTo>
                  <a:lnTo>
                    <a:pt x="161975" y="0"/>
                  </a:lnTo>
                  <a:lnTo>
                    <a:pt x="142240" y="0"/>
                  </a:lnTo>
                  <a:close/>
                </a:path>
              </a:pathLst>
            </a:custGeom>
            <a:ln w="3175">
              <a:solidFill>
                <a:srgbClr val="363C3B"/>
              </a:solidFill>
            </a:ln>
          </p:spPr>
          <p:txBody>
            <a:bodyPr wrap="square" lIns="0" tIns="0" rIns="0" bIns="0" rtlCol="0"/>
            <a:lstStyle/>
            <a:p>
              <a:endParaRPr/>
            </a:p>
          </p:txBody>
        </p:sp>
        <p:sp>
          <p:nvSpPr>
            <p:cNvPr id="327" name="object 327"/>
            <p:cNvSpPr/>
            <p:nvPr/>
          </p:nvSpPr>
          <p:spPr>
            <a:xfrm>
              <a:off x="917122" y="7370235"/>
              <a:ext cx="78740" cy="167640"/>
            </a:xfrm>
            <a:custGeom>
              <a:avLst/>
              <a:gdLst/>
              <a:ahLst/>
              <a:cxnLst/>
              <a:rect l="l" t="t" r="r" b="b"/>
              <a:pathLst>
                <a:path w="78740" h="167640">
                  <a:moveTo>
                    <a:pt x="0" y="167487"/>
                  </a:moveTo>
                  <a:lnTo>
                    <a:pt x="19913" y="167487"/>
                  </a:lnTo>
                  <a:lnTo>
                    <a:pt x="78587" y="0"/>
                  </a:lnTo>
                  <a:lnTo>
                    <a:pt x="58674" y="0"/>
                  </a:lnTo>
                  <a:lnTo>
                    <a:pt x="0" y="167487"/>
                  </a:lnTo>
                  <a:close/>
                </a:path>
              </a:pathLst>
            </a:custGeom>
            <a:ln w="3175">
              <a:solidFill>
                <a:srgbClr val="363C3B"/>
              </a:solidFill>
            </a:ln>
          </p:spPr>
          <p:txBody>
            <a:bodyPr wrap="square" lIns="0" tIns="0" rIns="0" bIns="0" rtlCol="0"/>
            <a:lstStyle/>
            <a:p>
              <a:endParaRPr/>
            </a:p>
          </p:txBody>
        </p:sp>
        <p:sp>
          <p:nvSpPr>
            <p:cNvPr id="328" name="object 328"/>
            <p:cNvSpPr/>
            <p:nvPr/>
          </p:nvSpPr>
          <p:spPr>
            <a:xfrm>
              <a:off x="1036598" y="7395480"/>
              <a:ext cx="131445" cy="124460"/>
            </a:xfrm>
            <a:custGeom>
              <a:avLst/>
              <a:gdLst/>
              <a:ahLst/>
              <a:cxnLst/>
              <a:rect l="l" t="t" r="r" b="b"/>
              <a:pathLst>
                <a:path w="131444" h="124459">
                  <a:moveTo>
                    <a:pt x="108280" y="0"/>
                  </a:moveTo>
                  <a:lnTo>
                    <a:pt x="66497" y="96011"/>
                  </a:lnTo>
                  <a:lnTo>
                    <a:pt x="25069" y="0"/>
                  </a:lnTo>
                  <a:lnTo>
                    <a:pt x="0" y="0"/>
                  </a:lnTo>
                  <a:lnTo>
                    <a:pt x="54406" y="124459"/>
                  </a:lnTo>
                  <a:lnTo>
                    <a:pt x="77165" y="124459"/>
                  </a:lnTo>
                  <a:lnTo>
                    <a:pt x="131394" y="0"/>
                  </a:lnTo>
                  <a:lnTo>
                    <a:pt x="108280" y="0"/>
                  </a:lnTo>
                  <a:close/>
                </a:path>
              </a:pathLst>
            </a:custGeom>
            <a:ln w="3175">
              <a:solidFill>
                <a:srgbClr val="363C3B"/>
              </a:solidFill>
            </a:ln>
          </p:spPr>
          <p:txBody>
            <a:bodyPr wrap="square" lIns="0" tIns="0" rIns="0" bIns="0" rtlCol="0"/>
            <a:lstStyle/>
            <a:p>
              <a:endParaRPr/>
            </a:p>
          </p:txBody>
        </p:sp>
        <p:sp>
          <p:nvSpPr>
            <p:cNvPr id="329" name="object 329"/>
            <p:cNvSpPr/>
            <p:nvPr/>
          </p:nvSpPr>
          <p:spPr>
            <a:xfrm>
              <a:off x="1181153" y="7395485"/>
              <a:ext cx="93345" cy="124460"/>
            </a:xfrm>
            <a:custGeom>
              <a:avLst/>
              <a:gdLst/>
              <a:ahLst/>
              <a:cxnLst/>
              <a:rect l="l" t="t" r="r" b="b"/>
              <a:pathLst>
                <a:path w="93344" h="124459">
                  <a:moveTo>
                    <a:pt x="23113" y="105067"/>
                  </a:moveTo>
                  <a:lnTo>
                    <a:pt x="23113" y="70764"/>
                  </a:lnTo>
                  <a:lnTo>
                    <a:pt x="83210" y="70764"/>
                  </a:lnTo>
                  <a:lnTo>
                    <a:pt x="83210" y="51739"/>
                  </a:lnTo>
                  <a:lnTo>
                    <a:pt x="23113" y="51739"/>
                  </a:lnTo>
                  <a:lnTo>
                    <a:pt x="23113" y="19367"/>
                  </a:lnTo>
                  <a:lnTo>
                    <a:pt x="90855" y="19367"/>
                  </a:lnTo>
                  <a:lnTo>
                    <a:pt x="90855" y="0"/>
                  </a:lnTo>
                  <a:lnTo>
                    <a:pt x="0" y="0"/>
                  </a:lnTo>
                  <a:lnTo>
                    <a:pt x="0" y="124447"/>
                  </a:lnTo>
                  <a:lnTo>
                    <a:pt x="93344" y="124447"/>
                  </a:lnTo>
                  <a:lnTo>
                    <a:pt x="93344" y="105067"/>
                  </a:lnTo>
                  <a:lnTo>
                    <a:pt x="23113" y="105067"/>
                  </a:lnTo>
                  <a:close/>
                </a:path>
              </a:pathLst>
            </a:custGeom>
            <a:ln w="3175">
              <a:solidFill>
                <a:srgbClr val="363C3B"/>
              </a:solidFill>
            </a:ln>
          </p:spPr>
          <p:txBody>
            <a:bodyPr wrap="square" lIns="0" tIns="0" rIns="0" bIns="0" rtlCol="0"/>
            <a:lstStyle/>
            <a:p>
              <a:endParaRPr/>
            </a:p>
          </p:txBody>
        </p:sp>
        <p:sp>
          <p:nvSpPr>
            <p:cNvPr id="330" name="object 330"/>
            <p:cNvSpPr/>
            <p:nvPr/>
          </p:nvSpPr>
          <p:spPr>
            <a:xfrm>
              <a:off x="1290849" y="7393700"/>
              <a:ext cx="117475" cy="128270"/>
            </a:xfrm>
            <a:custGeom>
              <a:avLst/>
              <a:gdLst/>
              <a:ahLst/>
              <a:cxnLst/>
              <a:rect l="l" t="t" r="r" b="b"/>
              <a:pathLst>
                <a:path w="117475" h="128270">
                  <a:moveTo>
                    <a:pt x="93878" y="101345"/>
                  </a:moveTo>
                  <a:lnTo>
                    <a:pt x="87752" y="104296"/>
                  </a:lnTo>
                  <a:lnTo>
                    <a:pt x="81410" y="106279"/>
                  </a:lnTo>
                  <a:lnTo>
                    <a:pt x="74901" y="107396"/>
                  </a:lnTo>
                  <a:lnTo>
                    <a:pt x="68275" y="107746"/>
                  </a:lnTo>
                  <a:lnTo>
                    <a:pt x="50145" y="104463"/>
                  </a:lnTo>
                  <a:lnTo>
                    <a:pt x="35915" y="95345"/>
                  </a:lnTo>
                  <a:lnTo>
                    <a:pt x="26619" y="81493"/>
                  </a:lnTo>
                  <a:lnTo>
                    <a:pt x="23291" y="64007"/>
                  </a:lnTo>
                  <a:lnTo>
                    <a:pt x="26622" y="46297"/>
                  </a:lnTo>
                  <a:lnTo>
                    <a:pt x="35937" y="32470"/>
                  </a:lnTo>
                  <a:lnTo>
                    <a:pt x="50220" y="23477"/>
                  </a:lnTo>
                  <a:lnTo>
                    <a:pt x="68452" y="20269"/>
                  </a:lnTo>
                  <a:lnTo>
                    <a:pt x="78065" y="21116"/>
                  </a:lnTo>
                  <a:lnTo>
                    <a:pt x="86944" y="23714"/>
                  </a:lnTo>
                  <a:lnTo>
                    <a:pt x="95156" y="28145"/>
                  </a:lnTo>
                  <a:lnTo>
                    <a:pt x="102768" y="34493"/>
                  </a:lnTo>
                  <a:lnTo>
                    <a:pt x="117347" y="20269"/>
                  </a:lnTo>
                  <a:lnTo>
                    <a:pt x="107516" y="11476"/>
                  </a:lnTo>
                  <a:lnTo>
                    <a:pt x="95767" y="5133"/>
                  </a:lnTo>
                  <a:lnTo>
                    <a:pt x="82318" y="1291"/>
                  </a:lnTo>
                  <a:lnTo>
                    <a:pt x="67386" y="0"/>
                  </a:lnTo>
                  <a:lnTo>
                    <a:pt x="40430" y="4775"/>
                  </a:lnTo>
                  <a:lnTo>
                    <a:pt x="19091" y="18068"/>
                  </a:lnTo>
                  <a:lnTo>
                    <a:pt x="5053" y="38329"/>
                  </a:lnTo>
                  <a:lnTo>
                    <a:pt x="0" y="64007"/>
                  </a:lnTo>
                  <a:lnTo>
                    <a:pt x="5047" y="89686"/>
                  </a:lnTo>
                  <a:lnTo>
                    <a:pt x="19046" y="109947"/>
                  </a:lnTo>
                  <a:lnTo>
                    <a:pt x="40280" y="123240"/>
                  </a:lnTo>
                  <a:lnTo>
                    <a:pt x="67030" y="128015"/>
                  </a:lnTo>
                  <a:lnTo>
                    <a:pt x="80243" y="127018"/>
                  </a:lnTo>
                  <a:lnTo>
                    <a:pt x="115747" y="112191"/>
                  </a:lnTo>
                  <a:lnTo>
                    <a:pt x="115747" y="62585"/>
                  </a:lnTo>
                  <a:lnTo>
                    <a:pt x="93878" y="101345"/>
                  </a:lnTo>
                  <a:close/>
                </a:path>
              </a:pathLst>
            </a:custGeom>
            <a:ln w="3175">
              <a:solidFill>
                <a:srgbClr val="363C3B"/>
              </a:solidFill>
            </a:ln>
          </p:spPr>
          <p:txBody>
            <a:bodyPr wrap="square" lIns="0" tIns="0" rIns="0" bIns="0" rtlCol="0"/>
            <a:lstStyle/>
            <a:p>
              <a:endParaRPr/>
            </a:p>
          </p:txBody>
        </p:sp>
        <p:sp>
          <p:nvSpPr>
            <p:cNvPr id="331" name="object 331"/>
            <p:cNvSpPr/>
            <p:nvPr/>
          </p:nvSpPr>
          <p:spPr>
            <a:xfrm>
              <a:off x="1477185" y="7393695"/>
              <a:ext cx="116205" cy="128270"/>
            </a:xfrm>
            <a:custGeom>
              <a:avLst/>
              <a:gdLst/>
              <a:ahLst/>
              <a:cxnLst/>
              <a:rect l="l" t="t" r="r" b="b"/>
              <a:pathLst>
                <a:path w="116205" h="128270">
                  <a:moveTo>
                    <a:pt x="66497" y="128016"/>
                  </a:moveTo>
                  <a:lnTo>
                    <a:pt x="81221" y="126667"/>
                  </a:lnTo>
                  <a:lnTo>
                    <a:pt x="94545" y="122686"/>
                  </a:lnTo>
                  <a:lnTo>
                    <a:pt x="106202" y="116169"/>
                  </a:lnTo>
                  <a:lnTo>
                    <a:pt x="115925" y="107213"/>
                  </a:lnTo>
                  <a:lnTo>
                    <a:pt x="100990" y="92989"/>
                  </a:lnTo>
                  <a:lnTo>
                    <a:pt x="93795" y="99495"/>
                  </a:lnTo>
                  <a:lnTo>
                    <a:pt x="85832" y="104101"/>
                  </a:lnTo>
                  <a:lnTo>
                    <a:pt x="77137" y="106841"/>
                  </a:lnTo>
                  <a:lnTo>
                    <a:pt x="67741" y="107746"/>
                  </a:lnTo>
                  <a:lnTo>
                    <a:pt x="49920" y="104514"/>
                  </a:lnTo>
                  <a:lnTo>
                    <a:pt x="35848" y="95483"/>
                  </a:lnTo>
                  <a:lnTo>
                    <a:pt x="26611" y="81648"/>
                  </a:lnTo>
                  <a:lnTo>
                    <a:pt x="23291" y="64008"/>
                  </a:lnTo>
                  <a:lnTo>
                    <a:pt x="26611" y="46374"/>
                  </a:lnTo>
                  <a:lnTo>
                    <a:pt x="35848" y="32543"/>
                  </a:lnTo>
                  <a:lnTo>
                    <a:pt x="49920" y="23513"/>
                  </a:lnTo>
                  <a:lnTo>
                    <a:pt x="67741" y="20281"/>
                  </a:lnTo>
                  <a:lnTo>
                    <a:pt x="77137" y="21184"/>
                  </a:lnTo>
                  <a:lnTo>
                    <a:pt x="85832" y="23902"/>
                  </a:lnTo>
                  <a:lnTo>
                    <a:pt x="93795" y="28452"/>
                  </a:lnTo>
                  <a:lnTo>
                    <a:pt x="100990" y="34848"/>
                  </a:lnTo>
                  <a:lnTo>
                    <a:pt x="115925" y="20815"/>
                  </a:lnTo>
                  <a:lnTo>
                    <a:pt x="106204" y="11856"/>
                  </a:lnTo>
                  <a:lnTo>
                    <a:pt x="94567" y="5335"/>
                  </a:lnTo>
                  <a:lnTo>
                    <a:pt x="81296" y="1350"/>
                  </a:lnTo>
                  <a:lnTo>
                    <a:pt x="66675" y="0"/>
                  </a:lnTo>
                  <a:lnTo>
                    <a:pt x="40130" y="4775"/>
                  </a:lnTo>
                  <a:lnTo>
                    <a:pt x="19002" y="18068"/>
                  </a:lnTo>
                  <a:lnTo>
                    <a:pt x="5042" y="38329"/>
                  </a:lnTo>
                  <a:lnTo>
                    <a:pt x="0" y="64008"/>
                  </a:lnTo>
                  <a:lnTo>
                    <a:pt x="5039" y="89691"/>
                  </a:lnTo>
                  <a:lnTo>
                    <a:pt x="18980" y="109951"/>
                  </a:lnTo>
                  <a:lnTo>
                    <a:pt x="40055" y="123242"/>
                  </a:lnTo>
                  <a:lnTo>
                    <a:pt x="66497" y="128016"/>
                  </a:lnTo>
                  <a:close/>
                </a:path>
              </a:pathLst>
            </a:custGeom>
            <a:ln w="3175">
              <a:solidFill>
                <a:srgbClr val="363C3B"/>
              </a:solidFill>
            </a:ln>
          </p:spPr>
          <p:txBody>
            <a:bodyPr wrap="square" lIns="0" tIns="0" rIns="0" bIns="0" rtlCol="0"/>
            <a:lstStyle/>
            <a:p>
              <a:endParaRPr/>
            </a:p>
          </p:txBody>
        </p:sp>
        <p:sp>
          <p:nvSpPr>
            <p:cNvPr id="332" name="object 332"/>
            <p:cNvSpPr/>
            <p:nvPr/>
          </p:nvSpPr>
          <p:spPr>
            <a:xfrm>
              <a:off x="1615333" y="7395480"/>
              <a:ext cx="111125" cy="124460"/>
            </a:xfrm>
            <a:custGeom>
              <a:avLst/>
              <a:gdLst/>
              <a:ahLst/>
              <a:cxnLst/>
              <a:rect l="l" t="t" r="r" b="b"/>
              <a:pathLst>
                <a:path w="111125" h="124459">
                  <a:moveTo>
                    <a:pt x="87477" y="0"/>
                  </a:moveTo>
                  <a:lnTo>
                    <a:pt x="87477" y="51384"/>
                  </a:lnTo>
                  <a:lnTo>
                    <a:pt x="23114" y="51384"/>
                  </a:lnTo>
                  <a:lnTo>
                    <a:pt x="23114" y="0"/>
                  </a:lnTo>
                  <a:lnTo>
                    <a:pt x="0" y="0"/>
                  </a:lnTo>
                  <a:lnTo>
                    <a:pt x="0" y="124459"/>
                  </a:lnTo>
                  <a:lnTo>
                    <a:pt x="23114" y="124459"/>
                  </a:lnTo>
                  <a:lnTo>
                    <a:pt x="23114" y="71119"/>
                  </a:lnTo>
                  <a:lnTo>
                    <a:pt x="87477" y="71119"/>
                  </a:lnTo>
                  <a:lnTo>
                    <a:pt x="87477" y="124459"/>
                  </a:lnTo>
                  <a:lnTo>
                    <a:pt x="110591" y="124459"/>
                  </a:lnTo>
                  <a:lnTo>
                    <a:pt x="110591" y="0"/>
                  </a:lnTo>
                  <a:lnTo>
                    <a:pt x="87477" y="0"/>
                  </a:lnTo>
                  <a:close/>
                </a:path>
              </a:pathLst>
            </a:custGeom>
            <a:ln w="3175">
              <a:solidFill>
                <a:srgbClr val="363C3B"/>
              </a:solidFill>
            </a:ln>
          </p:spPr>
          <p:txBody>
            <a:bodyPr wrap="square" lIns="0" tIns="0" rIns="0" bIns="0" rtlCol="0"/>
            <a:lstStyle/>
            <a:p>
              <a:endParaRPr/>
            </a:p>
          </p:txBody>
        </p:sp>
        <p:pic>
          <p:nvPicPr>
            <p:cNvPr id="333" name="object 333"/>
            <p:cNvPicPr/>
            <p:nvPr/>
          </p:nvPicPr>
          <p:blipFill>
            <a:blip r:embed="rId195" cstate="print"/>
            <a:stretch>
              <a:fillRect/>
            </a:stretch>
          </p:blipFill>
          <p:spPr>
            <a:xfrm>
              <a:off x="1748871" y="7392107"/>
              <a:ext cx="137236" cy="131191"/>
            </a:xfrm>
            <a:prstGeom prst="rect">
              <a:avLst/>
            </a:prstGeom>
          </p:spPr>
        </p:pic>
        <p:pic>
          <p:nvPicPr>
            <p:cNvPr id="334" name="object 334"/>
            <p:cNvPicPr/>
            <p:nvPr/>
          </p:nvPicPr>
          <p:blipFill>
            <a:blip r:embed="rId196" cstate="print"/>
            <a:stretch>
              <a:fillRect/>
            </a:stretch>
          </p:blipFill>
          <p:spPr>
            <a:xfrm>
              <a:off x="1907468" y="7393890"/>
              <a:ext cx="109499" cy="127635"/>
            </a:xfrm>
            <a:prstGeom prst="rect">
              <a:avLst/>
            </a:prstGeom>
          </p:spPr>
        </p:pic>
        <p:sp>
          <p:nvSpPr>
            <p:cNvPr id="335" name="object 335"/>
            <p:cNvSpPr/>
            <p:nvPr/>
          </p:nvSpPr>
          <p:spPr>
            <a:xfrm>
              <a:off x="2039025" y="7395478"/>
              <a:ext cx="23495" cy="124460"/>
            </a:xfrm>
            <a:custGeom>
              <a:avLst/>
              <a:gdLst/>
              <a:ahLst/>
              <a:cxnLst/>
              <a:rect l="l" t="t" r="r" b="b"/>
              <a:pathLst>
                <a:path w="23494" h="124459">
                  <a:moveTo>
                    <a:pt x="0" y="124460"/>
                  </a:moveTo>
                  <a:lnTo>
                    <a:pt x="23113" y="124460"/>
                  </a:lnTo>
                  <a:lnTo>
                    <a:pt x="23113" y="0"/>
                  </a:lnTo>
                  <a:lnTo>
                    <a:pt x="0" y="0"/>
                  </a:lnTo>
                  <a:lnTo>
                    <a:pt x="0" y="124460"/>
                  </a:lnTo>
                  <a:close/>
                </a:path>
              </a:pathLst>
            </a:custGeom>
            <a:ln w="3175">
              <a:solidFill>
                <a:srgbClr val="363C3B"/>
              </a:solidFill>
            </a:ln>
          </p:spPr>
          <p:txBody>
            <a:bodyPr wrap="square" lIns="0" tIns="0" rIns="0" bIns="0" rtlCol="0"/>
            <a:lstStyle/>
            <a:p>
              <a:endParaRPr/>
            </a:p>
          </p:txBody>
        </p:sp>
        <p:pic>
          <p:nvPicPr>
            <p:cNvPr id="336" name="object 336"/>
            <p:cNvPicPr/>
            <p:nvPr/>
          </p:nvPicPr>
          <p:blipFill>
            <a:blip r:embed="rId197" cstate="print"/>
            <a:stretch>
              <a:fillRect/>
            </a:stretch>
          </p:blipFill>
          <p:spPr>
            <a:xfrm>
              <a:off x="2084731" y="7392107"/>
              <a:ext cx="254228" cy="131191"/>
            </a:xfrm>
            <a:prstGeom prst="rect">
              <a:avLst/>
            </a:prstGeom>
          </p:spPr>
        </p:pic>
        <p:pic>
          <p:nvPicPr>
            <p:cNvPr id="337" name="object 337"/>
            <p:cNvPicPr/>
            <p:nvPr/>
          </p:nvPicPr>
          <p:blipFill>
            <a:blip r:embed="rId198" cstate="print"/>
            <a:stretch>
              <a:fillRect/>
            </a:stretch>
          </p:blipFill>
          <p:spPr>
            <a:xfrm>
              <a:off x="2417344" y="5138534"/>
              <a:ext cx="1682400" cy="606779"/>
            </a:xfrm>
            <a:prstGeom prst="rect">
              <a:avLst/>
            </a:prstGeom>
          </p:spPr>
        </p:pic>
      </p:grpSp>
      <p:sp>
        <p:nvSpPr>
          <p:cNvPr id="338" name="object 338"/>
          <p:cNvSpPr txBox="1"/>
          <p:nvPr/>
        </p:nvSpPr>
        <p:spPr>
          <a:xfrm>
            <a:off x="4479931" y="7201904"/>
            <a:ext cx="1164590" cy="238760"/>
          </a:xfrm>
          <a:prstGeom prst="rect">
            <a:avLst/>
          </a:prstGeom>
        </p:spPr>
        <p:txBody>
          <a:bodyPr vert="horz" wrap="square" lIns="0" tIns="12700" rIns="0" bIns="0" rtlCol="0">
            <a:spAutoFit/>
          </a:bodyPr>
          <a:lstStyle/>
          <a:p>
            <a:pPr marL="12700">
              <a:lnSpc>
                <a:spcPct val="100000"/>
              </a:lnSpc>
              <a:spcBef>
                <a:spcPts val="100"/>
              </a:spcBef>
            </a:pPr>
            <a:r>
              <a:rPr sz="1400" spc="-105" dirty="0">
                <a:solidFill>
                  <a:srgbClr val="323A3A"/>
                </a:solidFill>
                <a:latin typeface="Arial Black"/>
                <a:cs typeface="Arial Black"/>
              </a:rPr>
              <a:t>SMOKY</a:t>
            </a:r>
            <a:r>
              <a:rPr sz="1400" spc="-85" dirty="0">
                <a:solidFill>
                  <a:srgbClr val="323A3A"/>
                </a:solidFill>
                <a:latin typeface="Arial Black"/>
                <a:cs typeface="Arial Black"/>
              </a:rPr>
              <a:t> </a:t>
            </a:r>
            <a:r>
              <a:rPr sz="1400" spc="-25" dirty="0">
                <a:solidFill>
                  <a:srgbClr val="323A3A"/>
                </a:solidFill>
                <a:latin typeface="Arial Black"/>
                <a:cs typeface="Arial Black"/>
              </a:rPr>
              <a:t>BBQ</a:t>
            </a:r>
            <a:endParaRPr sz="1400">
              <a:latin typeface="Arial Black"/>
              <a:cs typeface="Arial Black"/>
            </a:endParaRPr>
          </a:p>
        </p:txBody>
      </p:sp>
      <p:grpSp>
        <p:nvGrpSpPr>
          <p:cNvPr id="339" name="object 339"/>
          <p:cNvGrpSpPr/>
          <p:nvPr/>
        </p:nvGrpSpPr>
        <p:grpSpPr>
          <a:xfrm>
            <a:off x="4497266" y="7264575"/>
            <a:ext cx="1134745" cy="156845"/>
            <a:chOff x="4497266" y="7264575"/>
            <a:chExt cx="1134745" cy="156845"/>
          </a:xfrm>
        </p:grpSpPr>
        <p:pic>
          <p:nvPicPr>
            <p:cNvPr id="340" name="object 340"/>
            <p:cNvPicPr/>
            <p:nvPr/>
          </p:nvPicPr>
          <p:blipFill>
            <a:blip r:embed="rId199" cstate="print"/>
            <a:stretch>
              <a:fillRect/>
            </a:stretch>
          </p:blipFill>
          <p:spPr>
            <a:xfrm>
              <a:off x="4497266" y="7264575"/>
              <a:ext cx="102565" cy="131191"/>
            </a:xfrm>
            <a:prstGeom prst="rect">
              <a:avLst/>
            </a:prstGeom>
          </p:spPr>
        </p:pic>
        <p:pic>
          <p:nvPicPr>
            <p:cNvPr id="341" name="object 341"/>
            <p:cNvPicPr/>
            <p:nvPr/>
          </p:nvPicPr>
          <p:blipFill>
            <a:blip r:embed="rId200" cstate="print"/>
            <a:stretch>
              <a:fillRect/>
            </a:stretch>
          </p:blipFill>
          <p:spPr>
            <a:xfrm>
              <a:off x="4619595" y="7266356"/>
              <a:ext cx="139369" cy="127635"/>
            </a:xfrm>
            <a:prstGeom prst="rect">
              <a:avLst/>
            </a:prstGeom>
          </p:spPr>
        </p:pic>
        <p:pic>
          <p:nvPicPr>
            <p:cNvPr id="342" name="object 342"/>
            <p:cNvPicPr/>
            <p:nvPr/>
          </p:nvPicPr>
          <p:blipFill>
            <a:blip r:embed="rId195" cstate="print"/>
            <a:stretch>
              <a:fillRect/>
            </a:stretch>
          </p:blipFill>
          <p:spPr>
            <a:xfrm>
              <a:off x="4780499" y="7264575"/>
              <a:ext cx="137236" cy="131191"/>
            </a:xfrm>
            <a:prstGeom prst="rect">
              <a:avLst/>
            </a:prstGeom>
          </p:spPr>
        </p:pic>
        <p:pic>
          <p:nvPicPr>
            <p:cNvPr id="343" name="object 343"/>
            <p:cNvPicPr/>
            <p:nvPr/>
          </p:nvPicPr>
          <p:blipFill>
            <a:blip r:embed="rId201" cstate="print"/>
            <a:stretch>
              <a:fillRect/>
            </a:stretch>
          </p:blipFill>
          <p:spPr>
            <a:xfrm>
              <a:off x="4939097" y="7266356"/>
              <a:ext cx="226311" cy="127637"/>
            </a:xfrm>
            <a:prstGeom prst="rect">
              <a:avLst/>
            </a:prstGeom>
          </p:spPr>
        </p:pic>
        <p:pic>
          <p:nvPicPr>
            <p:cNvPr id="344" name="object 344"/>
            <p:cNvPicPr/>
            <p:nvPr/>
          </p:nvPicPr>
          <p:blipFill>
            <a:blip r:embed="rId138" cstate="print"/>
            <a:stretch>
              <a:fillRect/>
            </a:stretch>
          </p:blipFill>
          <p:spPr>
            <a:xfrm>
              <a:off x="5226414" y="7266360"/>
              <a:ext cx="113766" cy="127635"/>
            </a:xfrm>
            <a:prstGeom prst="rect">
              <a:avLst/>
            </a:prstGeom>
          </p:spPr>
        </p:pic>
        <p:sp>
          <p:nvSpPr>
            <p:cNvPr id="345" name="object 345"/>
            <p:cNvSpPr/>
            <p:nvPr/>
          </p:nvSpPr>
          <p:spPr>
            <a:xfrm>
              <a:off x="5363305" y="7267948"/>
              <a:ext cx="111125" cy="124460"/>
            </a:xfrm>
            <a:custGeom>
              <a:avLst/>
              <a:gdLst/>
              <a:ahLst/>
              <a:cxnLst/>
              <a:rect l="l" t="t" r="r" b="b"/>
              <a:pathLst>
                <a:path w="111125" h="124459">
                  <a:moveTo>
                    <a:pt x="88188" y="59740"/>
                  </a:moveTo>
                  <a:lnTo>
                    <a:pt x="101223" y="18977"/>
                  </a:lnTo>
                  <a:lnTo>
                    <a:pt x="58318" y="0"/>
                  </a:lnTo>
                  <a:lnTo>
                    <a:pt x="0" y="0"/>
                  </a:lnTo>
                  <a:lnTo>
                    <a:pt x="0" y="124459"/>
                  </a:lnTo>
                  <a:lnTo>
                    <a:pt x="61874" y="124459"/>
                  </a:lnTo>
                  <a:lnTo>
                    <a:pt x="82988" y="122180"/>
                  </a:lnTo>
                  <a:lnTo>
                    <a:pt x="98234" y="115565"/>
                  </a:lnTo>
                  <a:lnTo>
                    <a:pt x="107480" y="104952"/>
                  </a:lnTo>
                  <a:lnTo>
                    <a:pt x="110591" y="90677"/>
                  </a:lnTo>
                  <a:lnTo>
                    <a:pt x="108966" y="79618"/>
                  </a:lnTo>
                  <a:lnTo>
                    <a:pt x="104390" y="70742"/>
                  </a:lnTo>
                  <a:lnTo>
                    <a:pt x="97314" y="64099"/>
                  </a:lnTo>
                  <a:lnTo>
                    <a:pt x="88188" y="59740"/>
                  </a:lnTo>
                  <a:close/>
                </a:path>
                <a:path w="111125" h="124459">
                  <a:moveTo>
                    <a:pt x="55829" y="18135"/>
                  </a:moveTo>
                  <a:lnTo>
                    <a:pt x="66497" y="19205"/>
                  </a:lnTo>
                  <a:lnTo>
                    <a:pt x="74364" y="22425"/>
                  </a:lnTo>
                  <a:lnTo>
                    <a:pt x="79232" y="27811"/>
                  </a:lnTo>
                  <a:lnTo>
                    <a:pt x="80899" y="35382"/>
                  </a:lnTo>
                  <a:lnTo>
                    <a:pt x="79232" y="42849"/>
                  </a:lnTo>
                  <a:lnTo>
                    <a:pt x="74364" y="48183"/>
                  </a:lnTo>
                  <a:lnTo>
                    <a:pt x="66497" y="51384"/>
                  </a:lnTo>
                  <a:lnTo>
                    <a:pt x="55829" y="52450"/>
                  </a:lnTo>
                  <a:lnTo>
                    <a:pt x="23114" y="52450"/>
                  </a:lnTo>
                  <a:lnTo>
                    <a:pt x="23114" y="18135"/>
                  </a:lnTo>
                  <a:lnTo>
                    <a:pt x="55829" y="18135"/>
                  </a:lnTo>
                  <a:close/>
                </a:path>
                <a:path w="111125" h="124459">
                  <a:moveTo>
                    <a:pt x="60452" y="106324"/>
                  </a:moveTo>
                  <a:lnTo>
                    <a:pt x="23114" y="106324"/>
                  </a:lnTo>
                  <a:lnTo>
                    <a:pt x="23114" y="70408"/>
                  </a:lnTo>
                  <a:lnTo>
                    <a:pt x="60452" y="70408"/>
                  </a:lnTo>
                  <a:lnTo>
                    <a:pt x="71997" y="71462"/>
                  </a:lnTo>
                  <a:lnTo>
                    <a:pt x="80410" y="74715"/>
                  </a:lnTo>
                  <a:lnTo>
                    <a:pt x="85555" y="80304"/>
                  </a:lnTo>
                  <a:lnTo>
                    <a:pt x="87299" y="88366"/>
                  </a:lnTo>
                  <a:lnTo>
                    <a:pt x="85555" y="96417"/>
                  </a:lnTo>
                  <a:lnTo>
                    <a:pt x="80410" y="102007"/>
                  </a:lnTo>
                  <a:lnTo>
                    <a:pt x="71997" y="105266"/>
                  </a:lnTo>
                  <a:lnTo>
                    <a:pt x="60452" y="106324"/>
                  </a:lnTo>
                  <a:close/>
                </a:path>
              </a:pathLst>
            </a:custGeom>
            <a:ln w="3175">
              <a:solidFill>
                <a:srgbClr val="363C3B"/>
              </a:solidFill>
            </a:ln>
          </p:spPr>
          <p:txBody>
            <a:bodyPr wrap="square" lIns="0" tIns="0" rIns="0" bIns="0" rtlCol="0"/>
            <a:lstStyle/>
            <a:p>
              <a:endParaRPr/>
            </a:p>
          </p:txBody>
        </p:sp>
        <p:sp>
          <p:nvSpPr>
            <p:cNvPr id="346" name="object 346"/>
            <p:cNvSpPr/>
            <p:nvPr/>
          </p:nvSpPr>
          <p:spPr>
            <a:xfrm>
              <a:off x="5489718" y="7266162"/>
              <a:ext cx="140335" cy="153670"/>
            </a:xfrm>
            <a:custGeom>
              <a:avLst/>
              <a:gdLst/>
              <a:ahLst/>
              <a:cxnLst/>
              <a:rect l="l" t="t" r="r" b="b"/>
              <a:pathLst>
                <a:path w="140335" h="153670">
                  <a:moveTo>
                    <a:pt x="129616" y="125882"/>
                  </a:moveTo>
                  <a:lnTo>
                    <a:pt x="123571" y="132473"/>
                  </a:lnTo>
                  <a:lnTo>
                    <a:pt x="116459" y="135839"/>
                  </a:lnTo>
                  <a:lnTo>
                    <a:pt x="108280" y="135839"/>
                  </a:lnTo>
                  <a:lnTo>
                    <a:pt x="100990" y="135839"/>
                  </a:lnTo>
                  <a:lnTo>
                    <a:pt x="94589" y="133007"/>
                  </a:lnTo>
                  <a:lnTo>
                    <a:pt x="87477" y="125349"/>
                  </a:lnTo>
                  <a:lnTo>
                    <a:pt x="106457" y="116694"/>
                  </a:lnTo>
                  <a:lnTo>
                    <a:pt x="121170" y="103017"/>
                  </a:lnTo>
                  <a:lnTo>
                    <a:pt x="130683" y="85170"/>
                  </a:lnTo>
                  <a:lnTo>
                    <a:pt x="134061" y="64008"/>
                  </a:lnTo>
                  <a:lnTo>
                    <a:pt x="129013" y="38410"/>
                  </a:lnTo>
                  <a:lnTo>
                    <a:pt x="115014" y="18140"/>
                  </a:lnTo>
                  <a:lnTo>
                    <a:pt x="93781" y="4802"/>
                  </a:lnTo>
                  <a:lnTo>
                    <a:pt x="67030" y="0"/>
                  </a:lnTo>
                  <a:lnTo>
                    <a:pt x="40280" y="4825"/>
                  </a:lnTo>
                  <a:lnTo>
                    <a:pt x="19046" y="18202"/>
                  </a:lnTo>
                  <a:lnTo>
                    <a:pt x="5047" y="38479"/>
                  </a:lnTo>
                  <a:lnTo>
                    <a:pt x="0" y="64008"/>
                  </a:lnTo>
                  <a:lnTo>
                    <a:pt x="4461" y="88086"/>
                  </a:lnTo>
                  <a:lnTo>
                    <a:pt x="16891" y="107642"/>
                  </a:lnTo>
                  <a:lnTo>
                    <a:pt x="35854" y="121297"/>
                  </a:lnTo>
                  <a:lnTo>
                    <a:pt x="59918" y="127673"/>
                  </a:lnTo>
                  <a:lnTo>
                    <a:pt x="72742" y="139795"/>
                  </a:lnTo>
                  <a:lnTo>
                    <a:pt x="84366" y="147753"/>
                  </a:lnTo>
                  <a:lnTo>
                    <a:pt x="95723" y="152113"/>
                  </a:lnTo>
                  <a:lnTo>
                    <a:pt x="107746" y="153441"/>
                  </a:lnTo>
                  <a:lnTo>
                    <a:pt x="117231" y="152487"/>
                  </a:lnTo>
                  <a:lnTo>
                    <a:pt x="125882" y="149669"/>
                  </a:lnTo>
                  <a:lnTo>
                    <a:pt x="133600" y="145051"/>
                  </a:lnTo>
                  <a:lnTo>
                    <a:pt x="140284" y="138696"/>
                  </a:lnTo>
                  <a:lnTo>
                    <a:pt x="129616" y="125882"/>
                  </a:lnTo>
                  <a:close/>
                </a:path>
                <a:path w="140335" h="153670">
                  <a:moveTo>
                    <a:pt x="23291" y="64008"/>
                  </a:moveTo>
                  <a:lnTo>
                    <a:pt x="26600" y="46449"/>
                  </a:lnTo>
                  <a:lnTo>
                    <a:pt x="35760" y="32610"/>
                  </a:lnTo>
                  <a:lnTo>
                    <a:pt x="49620" y="23538"/>
                  </a:lnTo>
                  <a:lnTo>
                    <a:pt x="67030" y="20281"/>
                  </a:lnTo>
                  <a:lnTo>
                    <a:pt x="84441" y="23538"/>
                  </a:lnTo>
                  <a:lnTo>
                    <a:pt x="98301" y="32610"/>
                  </a:lnTo>
                  <a:lnTo>
                    <a:pt x="107460" y="46449"/>
                  </a:lnTo>
                  <a:lnTo>
                    <a:pt x="110769" y="64008"/>
                  </a:lnTo>
                  <a:lnTo>
                    <a:pt x="107460" y="81568"/>
                  </a:lnTo>
                  <a:lnTo>
                    <a:pt x="98301" y="95411"/>
                  </a:lnTo>
                  <a:lnTo>
                    <a:pt x="84441" y="104488"/>
                  </a:lnTo>
                  <a:lnTo>
                    <a:pt x="67030" y="107746"/>
                  </a:lnTo>
                  <a:lnTo>
                    <a:pt x="49620" y="104488"/>
                  </a:lnTo>
                  <a:lnTo>
                    <a:pt x="35760" y="95411"/>
                  </a:lnTo>
                  <a:lnTo>
                    <a:pt x="26600" y="81568"/>
                  </a:lnTo>
                  <a:lnTo>
                    <a:pt x="23291" y="64008"/>
                  </a:lnTo>
                  <a:close/>
                </a:path>
              </a:pathLst>
            </a:custGeom>
            <a:ln w="3175">
              <a:solidFill>
                <a:srgbClr val="363C3B"/>
              </a:solidFill>
            </a:ln>
          </p:spPr>
          <p:txBody>
            <a:bodyPr wrap="square" lIns="0" tIns="0" rIns="0" bIns="0" rtlCol="0"/>
            <a:lstStyle/>
            <a:p>
              <a:endParaRPr/>
            </a:p>
          </p:txBody>
        </p:sp>
      </p:grpSp>
      <p:sp>
        <p:nvSpPr>
          <p:cNvPr id="347" name="object 347"/>
          <p:cNvSpPr txBox="1"/>
          <p:nvPr/>
        </p:nvSpPr>
        <p:spPr>
          <a:xfrm>
            <a:off x="4727686" y="7367004"/>
            <a:ext cx="669290" cy="238760"/>
          </a:xfrm>
          <a:prstGeom prst="rect">
            <a:avLst/>
          </a:prstGeom>
        </p:spPr>
        <p:txBody>
          <a:bodyPr vert="horz" wrap="square" lIns="0" tIns="12700" rIns="0" bIns="0" rtlCol="0">
            <a:spAutoFit/>
          </a:bodyPr>
          <a:lstStyle/>
          <a:p>
            <a:pPr marL="12700">
              <a:lnSpc>
                <a:spcPct val="100000"/>
              </a:lnSpc>
              <a:spcBef>
                <a:spcPts val="100"/>
              </a:spcBef>
            </a:pPr>
            <a:r>
              <a:rPr sz="1400" spc="-55" dirty="0">
                <a:solidFill>
                  <a:srgbClr val="323A3A"/>
                </a:solidFill>
                <a:latin typeface="Arial Black"/>
                <a:cs typeface="Arial Black"/>
              </a:rPr>
              <a:t>BEANS</a:t>
            </a:r>
            <a:endParaRPr sz="1400">
              <a:latin typeface="Arial Black"/>
              <a:cs typeface="Arial Black"/>
            </a:endParaRPr>
          </a:p>
        </p:txBody>
      </p:sp>
      <p:grpSp>
        <p:nvGrpSpPr>
          <p:cNvPr id="348" name="object 348"/>
          <p:cNvGrpSpPr/>
          <p:nvPr/>
        </p:nvGrpSpPr>
        <p:grpSpPr>
          <a:xfrm>
            <a:off x="4755509" y="7429675"/>
            <a:ext cx="624205" cy="131445"/>
            <a:chOff x="4755509" y="7429675"/>
            <a:chExt cx="624205" cy="131445"/>
          </a:xfrm>
        </p:grpSpPr>
        <p:pic>
          <p:nvPicPr>
            <p:cNvPr id="349" name="object 349"/>
            <p:cNvPicPr/>
            <p:nvPr/>
          </p:nvPicPr>
          <p:blipFill>
            <a:blip r:embed="rId202" cstate="print"/>
            <a:stretch>
              <a:fillRect/>
            </a:stretch>
          </p:blipFill>
          <p:spPr>
            <a:xfrm>
              <a:off x="4755509" y="7431460"/>
              <a:ext cx="113766" cy="127635"/>
            </a:xfrm>
            <a:prstGeom prst="rect">
              <a:avLst/>
            </a:prstGeom>
          </p:spPr>
        </p:pic>
        <p:pic>
          <p:nvPicPr>
            <p:cNvPr id="350" name="object 350"/>
            <p:cNvPicPr/>
            <p:nvPr/>
          </p:nvPicPr>
          <p:blipFill>
            <a:blip r:embed="rId141" cstate="print"/>
            <a:stretch>
              <a:fillRect/>
            </a:stretch>
          </p:blipFill>
          <p:spPr>
            <a:xfrm>
              <a:off x="4890818" y="7431456"/>
              <a:ext cx="366055" cy="127637"/>
            </a:xfrm>
            <a:prstGeom prst="rect">
              <a:avLst/>
            </a:prstGeom>
          </p:spPr>
        </p:pic>
        <p:sp>
          <p:nvSpPr>
            <p:cNvPr id="351" name="object 351"/>
            <p:cNvSpPr/>
            <p:nvPr/>
          </p:nvSpPr>
          <p:spPr>
            <a:xfrm>
              <a:off x="5278230" y="7431262"/>
              <a:ext cx="99695" cy="128270"/>
            </a:xfrm>
            <a:custGeom>
              <a:avLst/>
              <a:gdLst/>
              <a:ahLst/>
              <a:cxnLst/>
              <a:rect l="l" t="t" r="r" b="b"/>
              <a:pathLst>
                <a:path w="99695" h="128270">
                  <a:moveTo>
                    <a:pt x="49072" y="128016"/>
                  </a:moveTo>
                  <a:lnTo>
                    <a:pt x="71336" y="125037"/>
                  </a:lnTo>
                  <a:lnTo>
                    <a:pt x="87033" y="116992"/>
                  </a:lnTo>
                  <a:lnTo>
                    <a:pt x="96328" y="105213"/>
                  </a:lnTo>
                  <a:lnTo>
                    <a:pt x="99390" y="91033"/>
                  </a:lnTo>
                  <a:lnTo>
                    <a:pt x="87860" y="66899"/>
                  </a:lnTo>
                  <a:lnTo>
                    <a:pt x="62496" y="56368"/>
                  </a:lnTo>
                  <a:lnTo>
                    <a:pt x="37132" y="49439"/>
                  </a:lnTo>
                  <a:lnTo>
                    <a:pt x="25603" y="36106"/>
                  </a:lnTo>
                  <a:lnTo>
                    <a:pt x="27125" y="29491"/>
                  </a:lnTo>
                  <a:lnTo>
                    <a:pt x="31915" y="24126"/>
                  </a:lnTo>
                  <a:lnTo>
                    <a:pt x="40305" y="20529"/>
                  </a:lnTo>
                  <a:lnTo>
                    <a:pt x="52628" y="19215"/>
                  </a:lnTo>
                  <a:lnTo>
                    <a:pt x="60990" y="19817"/>
                  </a:lnTo>
                  <a:lnTo>
                    <a:pt x="69653" y="21636"/>
                  </a:lnTo>
                  <a:lnTo>
                    <a:pt x="78382" y="24685"/>
                  </a:lnTo>
                  <a:lnTo>
                    <a:pt x="86944" y="28981"/>
                  </a:lnTo>
                  <a:lnTo>
                    <a:pt x="94233" y="11023"/>
                  </a:lnTo>
                  <a:lnTo>
                    <a:pt x="85285" y="6306"/>
                  </a:lnTo>
                  <a:lnTo>
                    <a:pt x="75053" y="2849"/>
                  </a:lnTo>
                  <a:lnTo>
                    <a:pt x="64055" y="724"/>
                  </a:lnTo>
                  <a:lnTo>
                    <a:pt x="52806" y="0"/>
                  </a:lnTo>
                  <a:lnTo>
                    <a:pt x="30570" y="2982"/>
                  </a:lnTo>
                  <a:lnTo>
                    <a:pt x="14935" y="11052"/>
                  </a:lnTo>
                  <a:lnTo>
                    <a:pt x="5700" y="22888"/>
                  </a:lnTo>
                  <a:lnTo>
                    <a:pt x="2666" y="37172"/>
                  </a:lnTo>
                  <a:lnTo>
                    <a:pt x="14223" y="61562"/>
                  </a:lnTo>
                  <a:lnTo>
                    <a:pt x="39649" y="72170"/>
                  </a:lnTo>
                  <a:lnTo>
                    <a:pt x="65074" y="79146"/>
                  </a:lnTo>
                  <a:lnTo>
                    <a:pt x="76631" y="92633"/>
                  </a:lnTo>
                  <a:lnTo>
                    <a:pt x="75051" y="99062"/>
                  </a:lnTo>
                  <a:lnTo>
                    <a:pt x="70119" y="104190"/>
                  </a:lnTo>
                  <a:lnTo>
                    <a:pt x="61554" y="107585"/>
                  </a:lnTo>
                  <a:lnTo>
                    <a:pt x="49072" y="108813"/>
                  </a:lnTo>
                  <a:lnTo>
                    <a:pt x="37604" y="107799"/>
                  </a:lnTo>
                  <a:lnTo>
                    <a:pt x="26536" y="104968"/>
                  </a:lnTo>
                  <a:lnTo>
                    <a:pt x="16468" y="100637"/>
                  </a:lnTo>
                  <a:lnTo>
                    <a:pt x="8000" y="95123"/>
                  </a:lnTo>
                  <a:lnTo>
                    <a:pt x="0" y="113080"/>
                  </a:lnTo>
                  <a:lnTo>
                    <a:pt x="9292" y="119164"/>
                  </a:lnTo>
                  <a:lnTo>
                    <a:pt x="21135" y="123882"/>
                  </a:lnTo>
                  <a:lnTo>
                    <a:pt x="34679" y="126932"/>
                  </a:lnTo>
                  <a:lnTo>
                    <a:pt x="49072" y="128016"/>
                  </a:lnTo>
                  <a:close/>
                </a:path>
              </a:pathLst>
            </a:custGeom>
            <a:ln w="3175">
              <a:solidFill>
                <a:srgbClr val="363C3B"/>
              </a:solidFill>
            </a:ln>
          </p:spPr>
          <p:txBody>
            <a:bodyPr wrap="square" lIns="0" tIns="0" rIns="0" bIns="0" rtlCol="0"/>
            <a:lstStyle/>
            <a:p>
              <a:endParaRPr/>
            </a:p>
          </p:txBody>
        </p:sp>
      </p:grpSp>
      <p:pic>
        <p:nvPicPr>
          <p:cNvPr id="352" name="object 352"/>
          <p:cNvPicPr/>
          <p:nvPr/>
        </p:nvPicPr>
        <p:blipFill>
          <a:blip r:embed="rId203" cstate="print"/>
          <a:stretch>
            <a:fillRect/>
          </a:stretch>
        </p:blipFill>
        <p:spPr>
          <a:xfrm>
            <a:off x="6007084" y="5167877"/>
            <a:ext cx="1793034" cy="606780"/>
          </a:xfrm>
          <a:prstGeom prst="rect">
            <a:avLst/>
          </a:prstGeom>
        </p:spPr>
      </p:pic>
      <p:sp>
        <p:nvSpPr>
          <p:cNvPr id="353" name="object 353"/>
          <p:cNvSpPr txBox="1"/>
          <p:nvPr/>
        </p:nvSpPr>
        <p:spPr>
          <a:xfrm>
            <a:off x="5995565" y="5130552"/>
            <a:ext cx="1820545" cy="655320"/>
          </a:xfrm>
          <a:prstGeom prst="rect">
            <a:avLst/>
          </a:prstGeom>
        </p:spPr>
        <p:txBody>
          <a:bodyPr vert="horz" wrap="square" lIns="0" tIns="7620" rIns="0" bIns="0" rtlCol="0">
            <a:spAutoFit/>
          </a:bodyPr>
          <a:lstStyle/>
          <a:p>
            <a:pPr marL="12700" marR="5080">
              <a:lnSpc>
                <a:spcPct val="104200"/>
              </a:lnSpc>
              <a:spcBef>
                <a:spcPts val="60"/>
              </a:spcBef>
            </a:pPr>
            <a:r>
              <a:rPr sz="800" spc="-10" dirty="0">
                <a:solidFill>
                  <a:srgbClr val="2D2C27"/>
                </a:solidFill>
                <a:latin typeface="Verdana"/>
                <a:cs typeface="Verdana"/>
              </a:rPr>
              <a:t>Ingredients:</a:t>
            </a:r>
            <a:r>
              <a:rPr sz="800" spc="165" dirty="0">
                <a:solidFill>
                  <a:srgbClr val="2D2C27"/>
                </a:solidFill>
                <a:latin typeface="Verdana"/>
                <a:cs typeface="Verdana"/>
              </a:rPr>
              <a:t> </a:t>
            </a:r>
            <a:r>
              <a:rPr sz="800" spc="-25" dirty="0">
                <a:solidFill>
                  <a:srgbClr val="2D2C27"/>
                </a:solidFill>
                <a:latin typeface="Verdana"/>
                <a:cs typeface="Verdana"/>
              </a:rPr>
              <a:t>Water,</a:t>
            </a:r>
            <a:r>
              <a:rPr sz="800" spc="-60" dirty="0">
                <a:solidFill>
                  <a:srgbClr val="2D2C27"/>
                </a:solidFill>
                <a:latin typeface="Verdana"/>
                <a:cs typeface="Verdana"/>
              </a:rPr>
              <a:t> </a:t>
            </a:r>
            <a:r>
              <a:rPr sz="800" dirty="0">
                <a:solidFill>
                  <a:srgbClr val="2D2C27"/>
                </a:solidFill>
                <a:latin typeface="Verdana"/>
                <a:cs typeface="Verdana"/>
              </a:rPr>
              <a:t>Pinto</a:t>
            </a:r>
            <a:r>
              <a:rPr sz="800" spc="-60" dirty="0">
                <a:solidFill>
                  <a:srgbClr val="2D2C27"/>
                </a:solidFill>
                <a:latin typeface="Verdana"/>
                <a:cs typeface="Verdana"/>
              </a:rPr>
              <a:t> </a:t>
            </a:r>
            <a:r>
              <a:rPr sz="800" spc="-10" dirty="0">
                <a:solidFill>
                  <a:srgbClr val="2D2C27"/>
                </a:solidFill>
                <a:latin typeface="Verdana"/>
                <a:cs typeface="Verdana"/>
              </a:rPr>
              <a:t>Beans*, Tomato</a:t>
            </a:r>
            <a:r>
              <a:rPr sz="800" spc="-5" dirty="0">
                <a:solidFill>
                  <a:srgbClr val="2D2C27"/>
                </a:solidFill>
                <a:latin typeface="Verdana"/>
                <a:cs typeface="Verdana"/>
              </a:rPr>
              <a:t> </a:t>
            </a:r>
            <a:r>
              <a:rPr sz="800" spc="-60" dirty="0">
                <a:solidFill>
                  <a:srgbClr val="2D2C27"/>
                </a:solidFill>
                <a:latin typeface="Verdana"/>
                <a:cs typeface="Verdana"/>
              </a:rPr>
              <a:t>Paste*,</a:t>
            </a:r>
            <a:r>
              <a:rPr sz="800" dirty="0">
                <a:solidFill>
                  <a:srgbClr val="2D2C27"/>
                </a:solidFill>
                <a:latin typeface="Verdana"/>
                <a:cs typeface="Verdana"/>
              </a:rPr>
              <a:t> Maple </a:t>
            </a:r>
            <a:r>
              <a:rPr sz="800" spc="-70" dirty="0">
                <a:solidFill>
                  <a:srgbClr val="2D2C27"/>
                </a:solidFill>
                <a:latin typeface="Verdana"/>
                <a:cs typeface="Verdana"/>
              </a:rPr>
              <a:t>Syrup*,</a:t>
            </a:r>
            <a:r>
              <a:rPr sz="800" spc="-5" dirty="0">
                <a:solidFill>
                  <a:srgbClr val="2D2C27"/>
                </a:solidFill>
                <a:latin typeface="Verdana"/>
                <a:cs typeface="Verdana"/>
              </a:rPr>
              <a:t> </a:t>
            </a:r>
            <a:r>
              <a:rPr sz="800" spc="-10" dirty="0">
                <a:solidFill>
                  <a:srgbClr val="2D2C27"/>
                </a:solidFill>
                <a:latin typeface="Verdana"/>
                <a:cs typeface="Verdana"/>
              </a:rPr>
              <a:t>Apple </a:t>
            </a:r>
            <a:r>
              <a:rPr sz="800" dirty="0">
                <a:solidFill>
                  <a:srgbClr val="2D2C27"/>
                </a:solidFill>
                <a:latin typeface="Verdana"/>
                <a:cs typeface="Verdana"/>
              </a:rPr>
              <a:t>Cider</a:t>
            </a:r>
            <a:r>
              <a:rPr sz="800" spc="-30" dirty="0">
                <a:solidFill>
                  <a:srgbClr val="2D2C27"/>
                </a:solidFill>
                <a:latin typeface="Verdana"/>
                <a:cs typeface="Verdana"/>
              </a:rPr>
              <a:t> </a:t>
            </a:r>
            <a:r>
              <a:rPr sz="800" spc="-40" dirty="0">
                <a:solidFill>
                  <a:srgbClr val="2D2C27"/>
                </a:solidFill>
                <a:latin typeface="Verdana"/>
                <a:cs typeface="Verdana"/>
              </a:rPr>
              <a:t>Vinegar*,</a:t>
            </a:r>
            <a:r>
              <a:rPr sz="800" spc="-30" dirty="0">
                <a:solidFill>
                  <a:srgbClr val="2D2C27"/>
                </a:solidFill>
                <a:latin typeface="Verdana"/>
                <a:cs typeface="Verdana"/>
              </a:rPr>
              <a:t> </a:t>
            </a:r>
            <a:r>
              <a:rPr sz="800" spc="-35" dirty="0">
                <a:solidFill>
                  <a:srgbClr val="2D2C27"/>
                </a:solidFill>
                <a:latin typeface="Verdana"/>
                <a:cs typeface="Verdana"/>
              </a:rPr>
              <a:t>Sea</a:t>
            </a:r>
            <a:r>
              <a:rPr sz="800" spc="-30" dirty="0">
                <a:solidFill>
                  <a:srgbClr val="2D2C27"/>
                </a:solidFill>
                <a:latin typeface="Verdana"/>
                <a:cs typeface="Verdana"/>
              </a:rPr>
              <a:t> </a:t>
            </a:r>
            <a:r>
              <a:rPr sz="800" spc="-45" dirty="0">
                <a:solidFill>
                  <a:srgbClr val="2D2C27"/>
                </a:solidFill>
                <a:latin typeface="Verdana"/>
                <a:cs typeface="Verdana"/>
              </a:rPr>
              <a:t>Salt,</a:t>
            </a:r>
            <a:r>
              <a:rPr sz="800" spc="-30" dirty="0">
                <a:solidFill>
                  <a:srgbClr val="2D2C27"/>
                </a:solidFill>
                <a:latin typeface="Verdana"/>
                <a:cs typeface="Verdana"/>
              </a:rPr>
              <a:t> </a:t>
            </a:r>
            <a:r>
              <a:rPr sz="800" spc="-10" dirty="0">
                <a:solidFill>
                  <a:srgbClr val="2D2C27"/>
                </a:solidFill>
                <a:latin typeface="Verdana"/>
                <a:cs typeface="Verdana"/>
              </a:rPr>
              <a:t>Garlic*, </a:t>
            </a:r>
            <a:r>
              <a:rPr sz="800" spc="-60" dirty="0">
                <a:solidFill>
                  <a:srgbClr val="2D2C27"/>
                </a:solidFill>
                <a:latin typeface="Verdana"/>
                <a:cs typeface="Verdana"/>
              </a:rPr>
              <a:t>Spice*,</a:t>
            </a:r>
            <a:r>
              <a:rPr sz="800" spc="-20" dirty="0">
                <a:solidFill>
                  <a:srgbClr val="2D2C27"/>
                </a:solidFill>
                <a:latin typeface="Verdana"/>
                <a:cs typeface="Verdana"/>
              </a:rPr>
              <a:t> </a:t>
            </a:r>
            <a:r>
              <a:rPr sz="800" spc="-10" dirty="0">
                <a:solidFill>
                  <a:srgbClr val="2D2C27"/>
                </a:solidFill>
                <a:latin typeface="Verdana"/>
                <a:cs typeface="Verdana"/>
              </a:rPr>
              <a:t>Onion*.</a:t>
            </a:r>
            <a:endParaRPr sz="800">
              <a:latin typeface="Verdana"/>
              <a:cs typeface="Verdana"/>
            </a:endParaRPr>
          </a:p>
          <a:p>
            <a:pPr marL="38735">
              <a:lnSpc>
                <a:spcPct val="100000"/>
              </a:lnSpc>
              <a:spcBef>
                <a:spcPts val="40"/>
              </a:spcBef>
            </a:pPr>
            <a:r>
              <a:rPr sz="800" spc="-210" dirty="0">
                <a:solidFill>
                  <a:srgbClr val="2D2C27"/>
                </a:solidFill>
                <a:latin typeface="Verdana"/>
                <a:cs typeface="Verdana"/>
              </a:rPr>
              <a:t>*</a:t>
            </a:r>
            <a:r>
              <a:rPr sz="800" spc="-70" dirty="0">
                <a:solidFill>
                  <a:srgbClr val="2D2C27"/>
                </a:solidFill>
                <a:latin typeface="Verdana"/>
                <a:cs typeface="Verdana"/>
              </a:rPr>
              <a:t> </a:t>
            </a:r>
            <a:r>
              <a:rPr sz="800" spc="-10" dirty="0">
                <a:solidFill>
                  <a:srgbClr val="2D2C27"/>
                </a:solidFill>
                <a:latin typeface="Verdana"/>
                <a:cs typeface="Verdana"/>
              </a:rPr>
              <a:t>Organic</a:t>
            </a:r>
            <a:endParaRPr sz="800">
              <a:latin typeface="Verdana"/>
              <a:cs typeface="Verdana"/>
            </a:endParaRPr>
          </a:p>
        </p:txBody>
      </p:sp>
      <p:sp>
        <p:nvSpPr>
          <p:cNvPr id="354" name="object 354"/>
          <p:cNvSpPr txBox="1"/>
          <p:nvPr/>
        </p:nvSpPr>
        <p:spPr>
          <a:xfrm>
            <a:off x="6276977" y="5882006"/>
            <a:ext cx="1234440" cy="750570"/>
          </a:xfrm>
          <a:prstGeom prst="rect">
            <a:avLst/>
          </a:prstGeom>
          <a:ln w="12700">
            <a:solidFill>
              <a:srgbClr val="C4893C"/>
            </a:solidFill>
          </a:ln>
        </p:spPr>
        <p:txBody>
          <a:bodyPr vert="horz" wrap="square" lIns="0" tIns="24130" rIns="0" bIns="0" rtlCol="0">
            <a:spAutoFit/>
          </a:bodyPr>
          <a:lstStyle/>
          <a:p>
            <a:pPr marL="118745">
              <a:lnSpc>
                <a:spcPct val="100000"/>
              </a:lnSpc>
              <a:spcBef>
                <a:spcPts val="190"/>
              </a:spcBef>
            </a:pPr>
            <a:r>
              <a:rPr sz="800" dirty="0">
                <a:solidFill>
                  <a:srgbClr val="2D2C27"/>
                </a:solidFill>
                <a:latin typeface="Verdana"/>
                <a:cs typeface="Verdana"/>
              </a:rPr>
              <a:t>INDIVIDUAL</a:t>
            </a:r>
            <a:r>
              <a:rPr sz="800" spc="495" dirty="0">
                <a:solidFill>
                  <a:srgbClr val="2D2C27"/>
                </a:solidFill>
                <a:latin typeface="Verdana"/>
                <a:cs typeface="Verdana"/>
              </a:rPr>
              <a:t> </a:t>
            </a:r>
            <a:r>
              <a:rPr sz="800" spc="-20" dirty="0">
                <a:solidFill>
                  <a:srgbClr val="2D2C27"/>
                </a:solidFill>
                <a:latin typeface="Verdana"/>
                <a:cs typeface="Verdana"/>
              </a:rPr>
              <a:t>UNIT</a:t>
            </a:r>
            <a:endParaRPr sz="800">
              <a:latin typeface="Verdana"/>
              <a:cs typeface="Verdana"/>
            </a:endParaRPr>
          </a:p>
        </p:txBody>
      </p:sp>
      <p:grpSp>
        <p:nvGrpSpPr>
          <p:cNvPr id="355" name="object 355"/>
          <p:cNvGrpSpPr/>
          <p:nvPr/>
        </p:nvGrpSpPr>
        <p:grpSpPr>
          <a:xfrm>
            <a:off x="6406139" y="5935111"/>
            <a:ext cx="681990" cy="74930"/>
            <a:chOff x="6406139" y="5935111"/>
            <a:chExt cx="681990" cy="74930"/>
          </a:xfrm>
        </p:grpSpPr>
        <p:sp>
          <p:nvSpPr>
            <p:cNvPr id="356" name="object 356"/>
            <p:cNvSpPr/>
            <p:nvPr/>
          </p:nvSpPr>
          <p:spPr>
            <a:xfrm>
              <a:off x="6407726" y="5936698"/>
              <a:ext cx="7620" cy="71120"/>
            </a:xfrm>
            <a:custGeom>
              <a:avLst/>
              <a:gdLst/>
              <a:ahLst/>
              <a:cxnLst/>
              <a:rect l="l" t="t" r="r" b="b"/>
              <a:pathLst>
                <a:path w="7620" h="71120">
                  <a:moveTo>
                    <a:pt x="0" y="71120"/>
                  </a:moveTo>
                  <a:lnTo>
                    <a:pt x="7518" y="71120"/>
                  </a:lnTo>
                  <a:lnTo>
                    <a:pt x="7518" y="0"/>
                  </a:lnTo>
                  <a:lnTo>
                    <a:pt x="0" y="0"/>
                  </a:lnTo>
                  <a:lnTo>
                    <a:pt x="0" y="71120"/>
                  </a:lnTo>
                  <a:close/>
                </a:path>
              </a:pathLst>
            </a:custGeom>
            <a:ln w="3175">
              <a:solidFill>
                <a:srgbClr val="2D2C27"/>
              </a:solidFill>
            </a:ln>
          </p:spPr>
          <p:txBody>
            <a:bodyPr wrap="square" lIns="0" tIns="0" rIns="0" bIns="0" rtlCol="0"/>
            <a:lstStyle/>
            <a:p>
              <a:endParaRPr/>
            </a:p>
          </p:txBody>
        </p:sp>
        <p:sp>
          <p:nvSpPr>
            <p:cNvPr id="357" name="object 357"/>
            <p:cNvSpPr/>
            <p:nvPr/>
          </p:nvSpPr>
          <p:spPr>
            <a:xfrm>
              <a:off x="6446027" y="5936703"/>
              <a:ext cx="59690" cy="71120"/>
            </a:xfrm>
            <a:custGeom>
              <a:avLst/>
              <a:gdLst/>
              <a:ahLst/>
              <a:cxnLst/>
              <a:rect l="l" t="t" r="r" b="b"/>
              <a:pathLst>
                <a:path w="59690" h="71120">
                  <a:moveTo>
                    <a:pt x="52019" y="0"/>
                  </a:moveTo>
                  <a:lnTo>
                    <a:pt x="52019" y="57708"/>
                  </a:lnTo>
                  <a:lnTo>
                    <a:pt x="6197" y="0"/>
                  </a:lnTo>
                  <a:lnTo>
                    <a:pt x="0" y="0"/>
                  </a:lnTo>
                  <a:lnTo>
                    <a:pt x="0" y="71120"/>
                  </a:lnTo>
                  <a:lnTo>
                    <a:pt x="7518" y="71120"/>
                  </a:lnTo>
                  <a:lnTo>
                    <a:pt x="7518" y="13411"/>
                  </a:lnTo>
                  <a:lnTo>
                    <a:pt x="53238" y="71120"/>
                  </a:lnTo>
                  <a:lnTo>
                    <a:pt x="59436" y="71120"/>
                  </a:lnTo>
                  <a:lnTo>
                    <a:pt x="59436" y="0"/>
                  </a:lnTo>
                  <a:lnTo>
                    <a:pt x="52019" y="0"/>
                  </a:lnTo>
                  <a:close/>
                </a:path>
              </a:pathLst>
            </a:custGeom>
            <a:ln w="3175">
              <a:solidFill>
                <a:srgbClr val="2D2C27"/>
              </a:solidFill>
            </a:ln>
          </p:spPr>
          <p:txBody>
            <a:bodyPr wrap="square" lIns="0" tIns="0" rIns="0" bIns="0" rtlCol="0"/>
            <a:lstStyle/>
            <a:p>
              <a:endParaRPr/>
            </a:p>
          </p:txBody>
        </p:sp>
        <p:pic>
          <p:nvPicPr>
            <p:cNvPr id="358" name="object 358"/>
            <p:cNvPicPr/>
            <p:nvPr/>
          </p:nvPicPr>
          <p:blipFill>
            <a:blip r:embed="rId164" cstate="print"/>
            <a:stretch>
              <a:fillRect/>
            </a:stretch>
          </p:blipFill>
          <p:spPr>
            <a:xfrm>
              <a:off x="6534658" y="5935111"/>
              <a:ext cx="70230" cy="74295"/>
            </a:xfrm>
            <a:prstGeom prst="rect">
              <a:avLst/>
            </a:prstGeom>
          </p:spPr>
        </p:pic>
        <p:pic>
          <p:nvPicPr>
            <p:cNvPr id="359" name="object 359"/>
            <p:cNvPicPr/>
            <p:nvPr/>
          </p:nvPicPr>
          <p:blipFill>
            <a:blip r:embed="rId204" cstate="print"/>
            <a:stretch>
              <a:fillRect/>
            </a:stretch>
          </p:blipFill>
          <p:spPr>
            <a:xfrm>
              <a:off x="6626199" y="5935111"/>
              <a:ext cx="125199" cy="74300"/>
            </a:xfrm>
            <a:prstGeom prst="rect">
              <a:avLst/>
            </a:prstGeom>
          </p:spPr>
        </p:pic>
        <p:pic>
          <p:nvPicPr>
            <p:cNvPr id="360" name="object 360"/>
            <p:cNvPicPr/>
            <p:nvPr/>
          </p:nvPicPr>
          <p:blipFill>
            <a:blip r:embed="rId205" cstate="print"/>
            <a:stretch>
              <a:fillRect/>
            </a:stretch>
          </p:blipFill>
          <p:spPr>
            <a:xfrm>
              <a:off x="6779003" y="5935111"/>
              <a:ext cx="70230" cy="74295"/>
            </a:xfrm>
            <a:prstGeom prst="rect">
              <a:avLst/>
            </a:prstGeom>
          </p:spPr>
        </p:pic>
        <p:pic>
          <p:nvPicPr>
            <p:cNvPr id="361" name="object 361"/>
            <p:cNvPicPr/>
            <p:nvPr/>
          </p:nvPicPr>
          <p:blipFill>
            <a:blip r:embed="rId206" cstate="print"/>
            <a:stretch>
              <a:fillRect/>
            </a:stretch>
          </p:blipFill>
          <p:spPr>
            <a:xfrm>
              <a:off x="6869934" y="5935111"/>
              <a:ext cx="218159" cy="74903"/>
            </a:xfrm>
            <a:prstGeom prst="rect">
              <a:avLst/>
            </a:prstGeom>
          </p:spPr>
        </p:pic>
      </p:grpSp>
      <p:grpSp>
        <p:nvGrpSpPr>
          <p:cNvPr id="362" name="object 362"/>
          <p:cNvGrpSpPr/>
          <p:nvPr/>
        </p:nvGrpSpPr>
        <p:grpSpPr>
          <a:xfrm>
            <a:off x="7138661" y="5935111"/>
            <a:ext cx="267335" cy="74930"/>
            <a:chOff x="7138661" y="5935111"/>
            <a:chExt cx="267335" cy="74930"/>
          </a:xfrm>
        </p:grpSpPr>
        <p:sp>
          <p:nvSpPr>
            <p:cNvPr id="363" name="object 363"/>
            <p:cNvSpPr/>
            <p:nvPr/>
          </p:nvSpPr>
          <p:spPr>
            <a:xfrm>
              <a:off x="7140248" y="5936710"/>
              <a:ext cx="58419" cy="71755"/>
            </a:xfrm>
            <a:custGeom>
              <a:avLst/>
              <a:gdLst/>
              <a:ahLst/>
              <a:cxnLst/>
              <a:rect l="l" t="t" r="r" b="b"/>
              <a:pathLst>
                <a:path w="58420" h="71754">
                  <a:moveTo>
                    <a:pt x="29260" y="71716"/>
                  </a:moveTo>
                  <a:lnTo>
                    <a:pt x="41489" y="69747"/>
                  </a:lnTo>
                  <a:lnTo>
                    <a:pt x="50660" y="63882"/>
                  </a:lnTo>
                  <a:lnTo>
                    <a:pt x="56421" y="54191"/>
                  </a:lnTo>
                  <a:lnTo>
                    <a:pt x="58419" y="40741"/>
                  </a:lnTo>
                  <a:lnTo>
                    <a:pt x="58419" y="0"/>
                  </a:lnTo>
                  <a:lnTo>
                    <a:pt x="51104" y="0"/>
                  </a:lnTo>
                  <a:lnTo>
                    <a:pt x="51104" y="40424"/>
                  </a:lnTo>
                  <a:lnTo>
                    <a:pt x="49649" y="51381"/>
                  </a:lnTo>
                  <a:lnTo>
                    <a:pt x="45402" y="59042"/>
                  </a:lnTo>
                  <a:lnTo>
                    <a:pt x="38546" y="63541"/>
                  </a:lnTo>
                  <a:lnTo>
                    <a:pt x="29260" y="65011"/>
                  </a:lnTo>
                  <a:lnTo>
                    <a:pt x="20034" y="63541"/>
                  </a:lnTo>
                  <a:lnTo>
                    <a:pt x="13207" y="59042"/>
                  </a:lnTo>
                  <a:lnTo>
                    <a:pt x="8972" y="51381"/>
                  </a:lnTo>
                  <a:lnTo>
                    <a:pt x="7518" y="40424"/>
                  </a:lnTo>
                  <a:lnTo>
                    <a:pt x="7518" y="0"/>
                  </a:lnTo>
                  <a:lnTo>
                    <a:pt x="0" y="0"/>
                  </a:lnTo>
                  <a:lnTo>
                    <a:pt x="0" y="40741"/>
                  </a:lnTo>
                  <a:lnTo>
                    <a:pt x="2014" y="54191"/>
                  </a:lnTo>
                  <a:lnTo>
                    <a:pt x="7810" y="63882"/>
                  </a:lnTo>
                  <a:lnTo>
                    <a:pt x="17016" y="69747"/>
                  </a:lnTo>
                  <a:lnTo>
                    <a:pt x="29260" y="71716"/>
                  </a:lnTo>
                  <a:close/>
                </a:path>
              </a:pathLst>
            </a:custGeom>
            <a:ln w="3175">
              <a:solidFill>
                <a:srgbClr val="2D2C27"/>
              </a:solidFill>
            </a:ln>
          </p:spPr>
          <p:txBody>
            <a:bodyPr wrap="square" lIns="0" tIns="0" rIns="0" bIns="0" rtlCol="0"/>
            <a:lstStyle/>
            <a:p>
              <a:endParaRPr/>
            </a:p>
          </p:txBody>
        </p:sp>
        <p:sp>
          <p:nvSpPr>
            <p:cNvPr id="364" name="object 364"/>
            <p:cNvSpPr/>
            <p:nvPr/>
          </p:nvSpPr>
          <p:spPr>
            <a:xfrm>
              <a:off x="7228944" y="5936703"/>
              <a:ext cx="59690" cy="71120"/>
            </a:xfrm>
            <a:custGeom>
              <a:avLst/>
              <a:gdLst/>
              <a:ahLst/>
              <a:cxnLst/>
              <a:rect l="l" t="t" r="r" b="b"/>
              <a:pathLst>
                <a:path w="59690" h="71120">
                  <a:moveTo>
                    <a:pt x="52019" y="0"/>
                  </a:moveTo>
                  <a:lnTo>
                    <a:pt x="52019" y="57708"/>
                  </a:lnTo>
                  <a:lnTo>
                    <a:pt x="6197" y="0"/>
                  </a:lnTo>
                  <a:lnTo>
                    <a:pt x="0" y="0"/>
                  </a:lnTo>
                  <a:lnTo>
                    <a:pt x="0" y="71120"/>
                  </a:lnTo>
                  <a:lnTo>
                    <a:pt x="7518" y="71120"/>
                  </a:lnTo>
                  <a:lnTo>
                    <a:pt x="7518" y="13411"/>
                  </a:lnTo>
                  <a:lnTo>
                    <a:pt x="53238" y="71120"/>
                  </a:lnTo>
                  <a:lnTo>
                    <a:pt x="59436" y="71120"/>
                  </a:lnTo>
                  <a:lnTo>
                    <a:pt x="59436" y="0"/>
                  </a:lnTo>
                  <a:lnTo>
                    <a:pt x="52019" y="0"/>
                  </a:lnTo>
                  <a:close/>
                </a:path>
              </a:pathLst>
            </a:custGeom>
            <a:ln w="3175">
              <a:solidFill>
                <a:srgbClr val="2D2C27"/>
              </a:solidFill>
            </a:ln>
          </p:spPr>
          <p:txBody>
            <a:bodyPr wrap="square" lIns="0" tIns="0" rIns="0" bIns="0" rtlCol="0"/>
            <a:lstStyle/>
            <a:p>
              <a:endParaRPr/>
            </a:p>
          </p:txBody>
        </p:sp>
        <p:sp>
          <p:nvSpPr>
            <p:cNvPr id="365" name="object 365"/>
            <p:cNvSpPr/>
            <p:nvPr/>
          </p:nvSpPr>
          <p:spPr>
            <a:xfrm>
              <a:off x="7319168" y="5936698"/>
              <a:ext cx="7620" cy="71120"/>
            </a:xfrm>
            <a:custGeom>
              <a:avLst/>
              <a:gdLst/>
              <a:ahLst/>
              <a:cxnLst/>
              <a:rect l="l" t="t" r="r" b="b"/>
              <a:pathLst>
                <a:path w="7620" h="71120">
                  <a:moveTo>
                    <a:pt x="0" y="71120"/>
                  </a:moveTo>
                  <a:lnTo>
                    <a:pt x="7518" y="71120"/>
                  </a:lnTo>
                  <a:lnTo>
                    <a:pt x="7518" y="0"/>
                  </a:lnTo>
                  <a:lnTo>
                    <a:pt x="0" y="0"/>
                  </a:lnTo>
                  <a:lnTo>
                    <a:pt x="0" y="71120"/>
                  </a:lnTo>
                  <a:close/>
                </a:path>
              </a:pathLst>
            </a:custGeom>
            <a:ln w="3175">
              <a:solidFill>
                <a:srgbClr val="2D2C27"/>
              </a:solidFill>
            </a:ln>
          </p:spPr>
          <p:txBody>
            <a:bodyPr wrap="square" lIns="0" tIns="0" rIns="0" bIns="0" rtlCol="0"/>
            <a:lstStyle/>
            <a:p>
              <a:endParaRPr/>
            </a:p>
          </p:txBody>
        </p:sp>
        <p:sp>
          <p:nvSpPr>
            <p:cNvPr id="366" name="object 366"/>
            <p:cNvSpPr/>
            <p:nvPr/>
          </p:nvSpPr>
          <p:spPr>
            <a:xfrm>
              <a:off x="7346289" y="5936698"/>
              <a:ext cx="57785" cy="71120"/>
            </a:xfrm>
            <a:custGeom>
              <a:avLst/>
              <a:gdLst/>
              <a:ahLst/>
              <a:cxnLst/>
              <a:rect l="l" t="t" r="r" b="b"/>
              <a:pathLst>
                <a:path w="57784" h="71120">
                  <a:moveTo>
                    <a:pt x="24993" y="71120"/>
                  </a:moveTo>
                  <a:lnTo>
                    <a:pt x="32511" y="71120"/>
                  </a:lnTo>
                  <a:lnTo>
                    <a:pt x="32511" y="6502"/>
                  </a:lnTo>
                  <a:lnTo>
                    <a:pt x="57505" y="6502"/>
                  </a:lnTo>
                  <a:lnTo>
                    <a:pt x="57505" y="0"/>
                  </a:lnTo>
                  <a:lnTo>
                    <a:pt x="0" y="0"/>
                  </a:lnTo>
                  <a:lnTo>
                    <a:pt x="0" y="6502"/>
                  </a:lnTo>
                  <a:lnTo>
                    <a:pt x="24993" y="6502"/>
                  </a:lnTo>
                  <a:lnTo>
                    <a:pt x="24993" y="71120"/>
                  </a:lnTo>
                  <a:close/>
                </a:path>
              </a:pathLst>
            </a:custGeom>
            <a:ln w="3175">
              <a:solidFill>
                <a:srgbClr val="2D2C27"/>
              </a:solidFill>
            </a:ln>
          </p:spPr>
          <p:txBody>
            <a:bodyPr wrap="square" lIns="0" tIns="0" rIns="0" bIns="0" rtlCol="0"/>
            <a:lstStyle/>
            <a:p>
              <a:endParaRPr/>
            </a:p>
          </p:txBody>
        </p:sp>
      </p:grpSp>
      <p:grpSp>
        <p:nvGrpSpPr>
          <p:cNvPr id="367" name="object 367"/>
          <p:cNvGrpSpPr/>
          <p:nvPr/>
        </p:nvGrpSpPr>
        <p:grpSpPr>
          <a:xfrm>
            <a:off x="6307670" y="6057900"/>
            <a:ext cx="1210310" cy="574675"/>
            <a:chOff x="6307670" y="6057900"/>
            <a:chExt cx="1210310" cy="574675"/>
          </a:xfrm>
        </p:grpSpPr>
        <p:pic>
          <p:nvPicPr>
            <p:cNvPr id="368" name="object 368"/>
            <p:cNvPicPr/>
            <p:nvPr/>
          </p:nvPicPr>
          <p:blipFill>
            <a:blip r:embed="rId207" cstate="print"/>
            <a:stretch>
              <a:fillRect/>
            </a:stretch>
          </p:blipFill>
          <p:spPr>
            <a:xfrm>
              <a:off x="7432662" y="6554000"/>
              <a:ext cx="85079" cy="78576"/>
            </a:xfrm>
            <a:prstGeom prst="rect">
              <a:avLst/>
            </a:prstGeom>
          </p:spPr>
        </p:pic>
        <p:pic>
          <p:nvPicPr>
            <p:cNvPr id="369" name="object 369"/>
            <p:cNvPicPr/>
            <p:nvPr/>
          </p:nvPicPr>
          <p:blipFill>
            <a:blip r:embed="rId208" cstate="print"/>
            <a:stretch>
              <a:fillRect/>
            </a:stretch>
          </p:blipFill>
          <p:spPr>
            <a:xfrm>
              <a:off x="6307670" y="6057900"/>
              <a:ext cx="779965" cy="278256"/>
            </a:xfrm>
            <a:prstGeom prst="rect">
              <a:avLst/>
            </a:prstGeom>
          </p:spPr>
        </p:pic>
        <p:pic>
          <p:nvPicPr>
            <p:cNvPr id="370" name="object 370"/>
            <p:cNvPicPr/>
            <p:nvPr/>
          </p:nvPicPr>
          <p:blipFill>
            <a:blip r:embed="rId209" cstate="print"/>
            <a:stretch>
              <a:fillRect/>
            </a:stretch>
          </p:blipFill>
          <p:spPr>
            <a:xfrm>
              <a:off x="7086409" y="6057900"/>
              <a:ext cx="389661" cy="554570"/>
            </a:xfrm>
            <a:prstGeom prst="rect">
              <a:avLst/>
            </a:prstGeom>
          </p:spPr>
        </p:pic>
        <p:pic>
          <p:nvPicPr>
            <p:cNvPr id="371" name="object 371"/>
            <p:cNvPicPr/>
            <p:nvPr/>
          </p:nvPicPr>
          <p:blipFill>
            <a:blip r:embed="rId210" cstate="print"/>
            <a:stretch>
              <a:fillRect/>
            </a:stretch>
          </p:blipFill>
          <p:spPr>
            <a:xfrm>
              <a:off x="6307670" y="6334925"/>
              <a:ext cx="779965" cy="277545"/>
            </a:xfrm>
            <a:prstGeom prst="rect">
              <a:avLst/>
            </a:prstGeom>
          </p:spPr>
        </p:pic>
        <p:pic>
          <p:nvPicPr>
            <p:cNvPr id="372" name="object 372"/>
            <p:cNvPicPr/>
            <p:nvPr/>
          </p:nvPicPr>
          <p:blipFill>
            <a:blip r:embed="rId211" cstate="print"/>
            <a:stretch>
              <a:fillRect/>
            </a:stretch>
          </p:blipFill>
          <p:spPr>
            <a:xfrm>
              <a:off x="7113943" y="6124282"/>
              <a:ext cx="362127" cy="488188"/>
            </a:xfrm>
            <a:prstGeom prst="rect">
              <a:avLst/>
            </a:prstGeom>
          </p:spPr>
        </p:pic>
      </p:grpSp>
      <p:sp>
        <p:nvSpPr>
          <p:cNvPr id="373" name="object 373"/>
          <p:cNvSpPr txBox="1"/>
          <p:nvPr/>
        </p:nvSpPr>
        <p:spPr>
          <a:xfrm>
            <a:off x="6281218" y="6715126"/>
            <a:ext cx="1237615" cy="692150"/>
          </a:xfrm>
          <a:prstGeom prst="rect">
            <a:avLst/>
          </a:prstGeom>
          <a:ln w="12700">
            <a:solidFill>
              <a:srgbClr val="C4893C"/>
            </a:solidFill>
          </a:ln>
        </p:spPr>
        <p:txBody>
          <a:bodyPr vert="horz" wrap="square" lIns="0" tIns="13335" rIns="0" bIns="0" rtlCol="0">
            <a:spAutoFit/>
          </a:bodyPr>
          <a:lstStyle/>
          <a:p>
            <a:pPr marR="8890" algn="ctr">
              <a:lnSpc>
                <a:spcPct val="100000"/>
              </a:lnSpc>
              <a:spcBef>
                <a:spcPts val="105"/>
              </a:spcBef>
            </a:pPr>
            <a:r>
              <a:rPr sz="800" spc="35" dirty="0">
                <a:solidFill>
                  <a:srgbClr val="2D2C27"/>
                </a:solidFill>
                <a:latin typeface="Verdana"/>
                <a:cs typeface="Verdana"/>
              </a:rPr>
              <a:t>CASE</a:t>
            </a:r>
            <a:endParaRPr sz="800">
              <a:latin typeface="Verdana"/>
              <a:cs typeface="Verdana"/>
            </a:endParaRPr>
          </a:p>
        </p:txBody>
      </p:sp>
      <p:grpSp>
        <p:nvGrpSpPr>
          <p:cNvPr id="374" name="object 374"/>
          <p:cNvGrpSpPr/>
          <p:nvPr/>
        </p:nvGrpSpPr>
        <p:grpSpPr>
          <a:xfrm>
            <a:off x="6314541" y="6756812"/>
            <a:ext cx="1172845" cy="628650"/>
            <a:chOff x="6314541" y="6756812"/>
            <a:chExt cx="1172845" cy="628650"/>
          </a:xfrm>
        </p:grpSpPr>
        <p:pic>
          <p:nvPicPr>
            <p:cNvPr id="375" name="object 375"/>
            <p:cNvPicPr/>
            <p:nvPr/>
          </p:nvPicPr>
          <p:blipFill>
            <a:blip r:embed="rId167" cstate="print"/>
            <a:stretch>
              <a:fillRect/>
            </a:stretch>
          </p:blipFill>
          <p:spPr>
            <a:xfrm>
              <a:off x="6742741" y="6756812"/>
              <a:ext cx="214906" cy="75514"/>
            </a:xfrm>
            <a:prstGeom prst="rect">
              <a:avLst/>
            </a:prstGeom>
          </p:spPr>
        </p:pic>
        <p:sp>
          <p:nvSpPr>
            <p:cNvPr id="376" name="object 376"/>
            <p:cNvSpPr/>
            <p:nvPr/>
          </p:nvSpPr>
          <p:spPr>
            <a:xfrm>
              <a:off x="6980036" y="6759014"/>
              <a:ext cx="50800" cy="71120"/>
            </a:xfrm>
            <a:custGeom>
              <a:avLst/>
              <a:gdLst/>
              <a:ahLst/>
              <a:cxnLst/>
              <a:rect l="l" t="t" r="r" b="b"/>
              <a:pathLst>
                <a:path w="50800" h="71120">
                  <a:moveTo>
                    <a:pt x="7518" y="64617"/>
                  </a:moveTo>
                  <a:lnTo>
                    <a:pt x="7518" y="38201"/>
                  </a:lnTo>
                  <a:lnTo>
                    <a:pt x="44297" y="38201"/>
                  </a:lnTo>
                  <a:lnTo>
                    <a:pt x="44297" y="31800"/>
                  </a:lnTo>
                  <a:lnTo>
                    <a:pt x="7518" y="31800"/>
                  </a:lnTo>
                  <a:lnTo>
                    <a:pt x="7518" y="6502"/>
                  </a:lnTo>
                  <a:lnTo>
                    <a:pt x="48767" y="6502"/>
                  </a:lnTo>
                  <a:lnTo>
                    <a:pt x="48767" y="0"/>
                  </a:lnTo>
                  <a:lnTo>
                    <a:pt x="0" y="0"/>
                  </a:lnTo>
                  <a:lnTo>
                    <a:pt x="0" y="71120"/>
                  </a:lnTo>
                  <a:lnTo>
                    <a:pt x="50291" y="71120"/>
                  </a:lnTo>
                  <a:lnTo>
                    <a:pt x="50291" y="64617"/>
                  </a:lnTo>
                  <a:lnTo>
                    <a:pt x="7518" y="64617"/>
                  </a:lnTo>
                  <a:close/>
                </a:path>
              </a:pathLst>
            </a:custGeom>
            <a:ln w="3175">
              <a:solidFill>
                <a:srgbClr val="2D2C27"/>
              </a:solidFill>
            </a:ln>
          </p:spPr>
          <p:txBody>
            <a:bodyPr wrap="square" lIns="0" tIns="0" rIns="0" bIns="0" rtlCol="0"/>
            <a:lstStyle/>
            <a:p>
              <a:endParaRPr/>
            </a:p>
          </p:txBody>
        </p:sp>
        <p:pic>
          <p:nvPicPr>
            <p:cNvPr id="377" name="object 377"/>
            <p:cNvPicPr/>
            <p:nvPr/>
          </p:nvPicPr>
          <p:blipFill>
            <a:blip r:embed="rId212" cstate="print"/>
            <a:stretch>
              <a:fillRect/>
            </a:stretch>
          </p:blipFill>
          <p:spPr>
            <a:xfrm>
              <a:off x="7046633" y="6872591"/>
              <a:ext cx="440639" cy="257002"/>
            </a:xfrm>
            <a:prstGeom prst="rect">
              <a:avLst/>
            </a:prstGeom>
          </p:spPr>
        </p:pic>
        <p:pic>
          <p:nvPicPr>
            <p:cNvPr id="378" name="object 378"/>
            <p:cNvPicPr/>
            <p:nvPr/>
          </p:nvPicPr>
          <p:blipFill>
            <a:blip r:embed="rId213" cstate="print"/>
            <a:stretch>
              <a:fillRect/>
            </a:stretch>
          </p:blipFill>
          <p:spPr>
            <a:xfrm>
              <a:off x="6855815" y="7128358"/>
              <a:ext cx="631456" cy="256690"/>
            </a:xfrm>
            <a:prstGeom prst="rect">
              <a:avLst/>
            </a:prstGeom>
          </p:spPr>
        </p:pic>
        <p:pic>
          <p:nvPicPr>
            <p:cNvPr id="379" name="object 379"/>
            <p:cNvPicPr/>
            <p:nvPr/>
          </p:nvPicPr>
          <p:blipFill>
            <a:blip r:embed="rId214" cstate="print"/>
            <a:stretch>
              <a:fillRect/>
            </a:stretch>
          </p:blipFill>
          <p:spPr>
            <a:xfrm>
              <a:off x="6314541" y="6872591"/>
              <a:ext cx="606412" cy="512457"/>
            </a:xfrm>
            <a:prstGeom prst="rect">
              <a:avLst/>
            </a:prstGeom>
          </p:spPr>
        </p:pic>
        <p:pic>
          <p:nvPicPr>
            <p:cNvPr id="380" name="object 380"/>
            <p:cNvPicPr/>
            <p:nvPr/>
          </p:nvPicPr>
          <p:blipFill>
            <a:blip r:embed="rId215" cstate="print"/>
            <a:stretch>
              <a:fillRect/>
            </a:stretch>
          </p:blipFill>
          <p:spPr>
            <a:xfrm>
              <a:off x="6730301" y="6872591"/>
              <a:ext cx="508482" cy="257002"/>
            </a:xfrm>
            <a:prstGeom prst="rect">
              <a:avLst/>
            </a:prstGeom>
          </p:spPr>
        </p:pic>
        <p:pic>
          <p:nvPicPr>
            <p:cNvPr id="381" name="object 381"/>
            <p:cNvPicPr/>
            <p:nvPr/>
          </p:nvPicPr>
          <p:blipFill>
            <a:blip r:embed="rId216" cstate="print"/>
            <a:stretch>
              <a:fillRect/>
            </a:stretch>
          </p:blipFill>
          <p:spPr>
            <a:xfrm>
              <a:off x="6540957" y="7128358"/>
              <a:ext cx="506615" cy="256690"/>
            </a:xfrm>
            <a:prstGeom prst="rect">
              <a:avLst/>
            </a:prstGeom>
          </p:spPr>
        </p:pic>
      </p:grpSp>
      <p:sp>
        <p:nvSpPr>
          <p:cNvPr id="382" name="object 382"/>
          <p:cNvSpPr txBox="1"/>
          <p:nvPr/>
        </p:nvSpPr>
        <p:spPr>
          <a:xfrm>
            <a:off x="2403995" y="5101207"/>
            <a:ext cx="1712595" cy="655320"/>
          </a:xfrm>
          <a:prstGeom prst="rect">
            <a:avLst/>
          </a:prstGeom>
        </p:spPr>
        <p:txBody>
          <a:bodyPr vert="horz" wrap="square" lIns="0" tIns="7620" rIns="0" bIns="0" rtlCol="0">
            <a:spAutoFit/>
          </a:bodyPr>
          <a:lstStyle/>
          <a:p>
            <a:pPr marL="12700" marR="5080">
              <a:lnSpc>
                <a:spcPct val="104200"/>
              </a:lnSpc>
              <a:spcBef>
                <a:spcPts val="60"/>
              </a:spcBef>
            </a:pPr>
            <a:r>
              <a:rPr sz="800" spc="-10" dirty="0">
                <a:solidFill>
                  <a:srgbClr val="2D2C27"/>
                </a:solidFill>
                <a:latin typeface="Verdana"/>
                <a:cs typeface="Verdana"/>
              </a:rPr>
              <a:t>Ingredients:</a:t>
            </a:r>
            <a:r>
              <a:rPr sz="800" spc="165" dirty="0">
                <a:solidFill>
                  <a:srgbClr val="2D2C27"/>
                </a:solidFill>
                <a:latin typeface="Verdana"/>
                <a:cs typeface="Verdana"/>
              </a:rPr>
              <a:t> </a:t>
            </a:r>
            <a:r>
              <a:rPr sz="800" spc="-25" dirty="0">
                <a:solidFill>
                  <a:srgbClr val="2D2C27"/>
                </a:solidFill>
                <a:latin typeface="Verdana"/>
                <a:cs typeface="Verdana"/>
              </a:rPr>
              <a:t>Water,</a:t>
            </a:r>
            <a:r>
              <a:rPr sz="800" spc="-60" dirty="0">
                <a:solidFill>
                  <a:srgbClr val="2D2C27"/>
                </a:solidFill>
                <a:latin typeface="Verdana"/>
                <a:cs typeface="Verdana"/>
              </a:rPr>
              <a:t> </a:t>
            </a:r>
            <a:r>
              <a:rPr sz="800" dirty="0">
                <a:solidFill>
                  <a:srgbClr val="2D2C27"/>
                </a:solidFill>
                <a:latin typeface="Verdana"/>
                <a:cs typeface="Verdana"/>
              </a:rPr>
              <a:t>Pinto</a:t>
            </a:r>
            <a:r>
              <a:rPr sz="800" spc="-60" dirty="0">
                <a:solidFill>
                  <a:srgbClr val="2D2C27"/>
                </a:solidFill>
                <a:latin typeface="Verdana"/>
                <a:cs typeface="Verdana"/>
              </a:rPr>
              <a:t> </a:t>
            </a:r>
            <a:r>
              <a:rPr sz="800" spc="-45" dirty="0">
                <a:solidFill>
                  <a:srgbClr val="2D2C27"/>
                </a:solidFill>
                <a:latin typeface="Verdana"/>
                <a:cs typeface="Verdana"/>
              </a:rPr>
              <a:t>Beans*, </a:t>
            </a:r>
            <a:r>
              <a:rPr sz="800" dirty="0">
                <a:solidFill>
                  <a:srgbClr val="2D2C27"/>
                </a:solidFill>
                <a:latin typeface="Verdana"/>
                <a:cs typeface="Verdana"/>
              </a:rPr>
              <a:t>Diced</a:t>
            </a:r>
            <a:r>
              <a:rPr sz="800" spc="65" dirty="0">
                <a:solidFill>
                  <a:srgbClr val="2D2C27"/>
                </a:solidFill>
                <a:latin typeface="Verdana"/>
                <a:cs typeface="Verdana"/>
              </a:rPr>
              <a:t> </a:t>
            </a:r>
            <a:r>
              <a:rPr sz="800" spc="-45" dirty="0">
                <a:solidFill>
                  <a:srgbClr val="2D2C27"/>
                </a:solidFill>
                <a:latin typeface="Verdana"/>
                <a:cs typeface="Verdana"/>
              </a:rPr>
              <a:t>Tomatoes*,</a:t>
            </a:r>
            <a:r>
              <a:rPr sz="800" spc="65" dirty="0">
                <a:solidFill>
                  <a:srgbClr val="2D2C27"/>
                </a:solidFill>
                <a:latin typeface="Verdana"/>
                <a:cs typeface="Verdana"/>
              </a:rPr>
              <a:t> </a:t>
            </a:r>
            <a:r>
              <a:rPr sz="800" dirty="0">
                <a:solidFill>
                  <a:srgbClr val="2D2C27"/>
                </a:solidFill>
                <a:latin typeface="Verdana"/>
                <a:cs typeface="Verdana"/>
              </a:rPr>
              <a:t>Plant-</a:t>
            </a:r>
            <a:r>
              <a:rPr sz="800" spc="-10" dirty="0">
                <a:solidFill>
                  <a:srgbClr val="2D2C27"/>
                </a:solidFill>
                <a:latin typeface="Verdana"/>
                <a:cs typeface="Verdana"/>
              </a:rPr>
              <a:t>Based </a:t>
            </a:r>
            <a:r>
              <a:rPr sz="800" spc="-50" dirty="0">
                <a:solidFill>
                  <a:srgbClr val="2D2C27"/>
                </a:solidFill>
                <a:latin typeface="Verdana"/>
                <a:cs typeface="Verdana"/>
              </a:rPr>
              <a:t>Chorizo*,</a:t>
            </a:r>
            <a:r>
              <a:rPr sz="800" spc="-30" dirty="0">
                <a:solidFill>
                  <a:srgbClr val="2D2C27"/>
                </a:solidFill>
                <a:latin typeface="Verdana"/>
                <a:cs typeface="Verdana"/>
              </a:rPr>
              <a:t> </a:t>
            </a:r>
            <a:r>
              <a:rPr sz="800" dirty="0">
                <a:solidFill>
                  <a:srgbClr val="2D2C27"/>
                </a:solidFill>
                <a:latin typeface="Verdana"/>
                <a:cs typeface="Verdana"/>
              </a:rPr>
              <a:t>Avocado</a:t>
            </a:r>
            <a:r>
              <a:rPr sz="800" spc="-25" dirty="0">
                <a:solidFill>
                  <a:srgbClr val="2D2C27"/>
                </a:solidFill>
                <a:latin typeface="Verdana"/>
                <a:cs typeface="Verdana"/>
              </a:rPr>
              <a:t> </a:t>
            </a:r>
            <a:r>
              <a:rPr sz="800" spc="-75" dirty="0">
                <a:solidFill>
                  <a:srgbClr val="2D2C27"/>
                </a:solidFill>
                <a:latin typeface="Verdana"/>
                <a:cs typeface="Verdana"/>
              </a:rPr>
              <a:t>Oil*,</a:t>
            </a:r>
            <a:r>
              <a:rPr sz="800" spc="-25" dirty="0">
                <a:solidFill>
                  <a:srgbClr val="2D2C27"/>
                </a:solidFill>
                <a:latin typeface="Verdana"/>
                <a:cs typeface="Verdana"/>
              </a:rPr>
              <a:t> </a:t>
            </a:r>
            <a:r>
              <a:rPr sz="800" spc="-35" dirty="0">
                <a:solidFill>
                  <a:srgbClr val="2D2C27"/>
                </a:solidFill>
                <a:latin typeface="Verdana"/>
                <a:cs typeface="Verdana"/>
              </a:rPr>
              <a:t>Sea</a:t>
            </a:r>
            <a:r>
              <a:rPr sz="800" spc="-30" dirty="0">
                <a:solidFill>
                  <a:srgbClr val="2D2C27"/>
                </a:solidFill>
                <a:latin typeface="Verdana"/>
                <a:cs typeface="Verdana"/>
              </a:rPr>
              <a:t> </a:t>
            </a:r>
            <a:r>
              <a:rPr sz="800" spc="-20" dirty="0">
                <a:solidFill>
                  <a:srgbClr val="2D2C27"/>
                </a:solidFill>
                <a:latin typeface="Verdana"/>
                <a:cs typeface="Verdana"/>
              </a:rPr>
              <a:t>Salt, </a:t>
            </a:r>
            <a:r>
              <a:rPr sz="800" spc="-60" dirty="0">
                <a:solidFill>
                  <a:srgbClr val="2D2C27"/>
                </a:solidFill>
                <a:latin typeface="Verdana"/>
                <a:cs typeface="Verdana"/>
              </a:rPr>
              <a:t>Spice*,</a:t>
            </a:r>
            <a:r>
              <a:rPr sz="800" spc="-20" dirty="0">
                <a:solidFill>
                  <a:srgbClr val="2D2C27"/>
                </a:solidFill>
                <a:latin typeface="Verdana"/>
                <a:cs typeface="Verdana"/>
              </a:rPr>
              <a:t> </a:t>
            </a:r>
            <a:r>
              <a:rPr sz="800" spc="-10" dirty="0">
                <a:solidFill>
                  <a:srgbClr val="2D2C27"/>
                </a:solidFill>
                <a:latin typeface="Verdana"/>
                <a:cs typeface="Verdana"/>
              </a:rPr>
              <a:t>Garlic*.</a:t>
            </a:r>
            <a:endParaRPr sz="800">
              <a:latin typeface="Verdana"/>
              <a:cs typeface="Verdana"/>
            </a:endParaRPr>
          </a:p>
          <a:p>
            <a:pPr marL="12700">
              <a:lnSpc>
                <a:spcPct val="100000"/>
              </a:lnSpc>
              <a:spcBef>
                <a:spcPts val="40"/>
              </a:spcBef>
              <a:tabLst>
                <a:tab pos="732790" algn="l"/>
              </a:tabLst>
            </a:pPr>
            <a:r>
              <a:rPr sz="800" spc="-210" dirty="0">
                <a:solidFill>
                  <a:srgbClr val="2D2C27"/>
                </a:solidFill>
                <a:latin typeface="Verdana"/>
                <a:cs typeface="Verdana"/>
              </a:rPr>
              <a:t>*</a:t>
            </a:r>
            <a:r>
              <a:rPr sz="800" spc="-50" dirty="0">
                <a:solidFill>
                  <a:srgbClr val="2D2C27"/>
                </a:solidFill>
                <a:latin typeface="Verdana"/>
                <a:cs typeface="Verdana"/>
              </a:rPr>
              <a:t> </a:t>
            </a:r>
            <a:r>
              <a:rPr sz="800" dirty="0">
                <a:solidFill>
                  <a:srgbClr val="2D2C27"/>
                </a:solidFill>
                <a:latin typeface="Verdana"/>
                <a:cs typeface="Verdana"/>
              </a:rPr>
              <a:t>Organic</a:t>
            </a:r>
            <a:r>
              <a:rPr sz="800" spc="434" dirty="0">
                <a:solidFill>
                  <a:srgbClr val="2D2C27"/>
                </a:solidFill>
                <a:latin typeface="Verdana"/>
                <a:cs typeface="Verdana"/>
              </a:rPr>
              <a:t> </a:t>
            </a:r>
            <a:r>
              <a:rPr sz="800" spc="-50" dirty="0">
                <a:solidFill>
                  <a:srgbClr val="2D2C27"/>
                </a:solidFill>
                <a:latin typeface="Verdana"/>
                <a:cs typeface="Verdana"/>
              </a:rPr>
              <a:t>/</a:t>
            </a:r>
            <a:r>
              <a:rPr sz="800" dirty="0">
                <a:solidFill>
                  <a:srgbClr val="2D2C27"/>
                </a:solidFill>
                <a:latin typeface="Verdana"/>
                <a:cs typeface="Verdana"/>
              </a:rPr>
              <a:t>	</a:t>
            </a:r>
            <a:r>
              <a:rPr sz="800" spc="-25" dirty="0">
                <a:solidFill>
                  <a:srgbClr val="2D2C27"/>
                </a:solidFill>
                <a:latin typeface="Verdana"/>
                <a:cs typeface="Verdana"/>
              </a:rPr>
              <a:t>Allergens:</a:t>
            </a:r>
            <a:r>
              <a:rPr sz="800" spc="20" dirty="0">
                <a:solidFill>
                  <a:srgbClr val="2D2C27"/>
                </a:solidFill>
                <a:latin typeface="Verdana"/>
                <a:cs typeface="Verdana"/>
              </a:rPr>
              <a:t> </a:t>
            </a:r>
            <a:r>
              <a:rPr sz="800" spc="-25" dirty="0">
                <a:solidFill>
                  <a:srgbClr val="2D2C27"/>
                </a:solidFill>
                <a:latin typeface="Verdana"/>
                <a:cs typeface="Verdana"/>
              </a:rPr>
              <a:t>Soy</a:t>
            </a:r>
            <a:endParaRPr sz="800">
              <a:latin typeface="Verdana"/>
              <a:cs typeface="Verdana"/>
            </a:endParaRPr>
          </a:p>
        </p:txBody>
      </p:sp>
      <p:sp>
        <p:nvSpPr>
          <p:cNvPr id="383" name="object 383"/>
          <p:cNvSpPr txBox="1"/>
          <p:nvPr/>
        </p:nvSpPr>
        <p:spPr>
          <a:xfrm>
            <a:off x="2551637" y="5894284"/>
            <a:ext cx="1234440" cy="759460"/>
          </a:xfrm>
          <a:prstGeom prst="rect">
            <a:avLst/>
          </a:prstGeom>
          <a:ln w="12700">
            <a:solidFill>
              <a:srgbClr val="BE5D86"/>
            </a:solidFill>
          </a:ln>
        </p:spPr>
        <p:txBody>
          <a:bodyPr vert="horz" wrap="square" lIns="0" tIns="20955" rIns="0" bIns="0" rtlCol="0">
            <a:spAutoFit/>
          </a:bodyPr>
          <a:lstStyle/>
          <a:p>
            <a:pPr marL="121285">
              <a:lnSpc>
                <a:spcPct val="100000"/>
              </a:lnSpc>
              <a:spcBef>
                <a:spcPts val="165"/>
              </a:spcBef>
            </a:pPr>
            <a:r>
              <a:rPr sz="800" dirty="0">
                <a:solidFill>
                  <a:srgbClr val="2D2C27"/>
                </a:solidFill>
                <a:latin typeface="Verdana"/>
                <a:cs typeface="Verdana"/>
              </a:rPr>
              <a:t>INDIVIDUAL</a:t>
            </a:r>
            <a:r>
              <a:rPr sz="800" spc="495" dirty="0">
                <a:solidFill>
                  <a:srgbClr val="2D2C27"/>
                </a:solidFill>
                <a:latin typeface="Verdana"/>
                <a:cs typeface="Verdana"/>
              </a:rPr>
              <a:t> </a:t>
            </a:r>
            <a:r>
              <a:rPr sz="800" spc="-20" dirty="0">
                <a:solidFill>
                  <a:srgbClr val="2D2C27"/>
                </a:solidFill>
                <a:latin typeface="Verdana"/>
                <a:cs typeface="Verdana"/>
              </a:rPr>
              <a:t>UNIT</a:t>
            </a:r>
            <a:endParaRPr sz="800">
              <a:latin typeface="Verdana"/>
              <a:cs typeface="Verdana"/>
            </a:endParaRPr>
          </a:p>
        </p:txBody>
      </p:sp>
      <p:grpSp>
        <p:nvGrpSpPr>
          <p:cNvPr id="384" name="object 384"/>
          <p:cNvGrpSpPr/>
          <p:nvPr/>
        </p:nvGrpSpPr>
        <p:grpSpPr>
          <a:xfrm>
            <a:off x="2682924" y="5944636"/>
            <a:ext cx="999490" cy="74930"/>
            <a:chOff x="2682924" y="5944636"/>
            <a:chExt cx="999490" cy="74930"/>
          </a:xfrm>
        </p:grpSpPr>
        <p:sp>
          <p:nvSpPr>
            <p:cNvPr id="385" name="object 385"/>
            <p:cNvSpPr/>
            <p:nvPr/>
          </p:nvSpPr>
          <p:spPr>
            <a:xfrm>
              <a:off x="2684512" y="5946223"/>
              <a:ext cx="7620" cy="71120"/>
            </a:xfrm>
            <a:custGeom>
              <a:avLst/>
              <a:gdLst/>
              <a:ahLst/>
              <a:cxnLst/>
              <a:rect l="l" t="t" r="r" b="b"/>
              <a:pathLst>
                <a:path w="7619" h="71120">
                  <a:moveTo>
                    <a:pt x="0" y="71120"/>
                  </a:moveTo>
                  <a:lnTo>
                    <a:pt x="7518" y="71120"/>
                  </a:lnTo>
                  <a:lnTo>
                    <a:pt x="7518" y="0"/>
                  </a:lnTo>
                  <a:lnTo>
                    <a:pt x="0" y="0"/>
                  </a:lnTo>
                  <a:lnTo>
                    <a:pt x="0" y="71120"/>
                  </a:lnTo>
                  <a:close/>
                </a:path>
              </a:pathLst>
            </a:custGeom>
            <a:ln w="3175">
              <a:solidFill>
                <a:srgbClr val="2D2C27"/>
              </a:solidFill>
            </a:ln>
          </p:spPr>
          <p:txBody>
            <a:bodyPr wrap="square" lIns="0" tIns="0" rIns="0" bIns="0" rtlCol="0"/>
            <a:lstStyle/>
            <a:p>
              <a:endParaRPr/>
            </a:p>
          </p:txBody>
        </p:sp>
        <p:sp>
          <p:nvSpPr>
            <p:cNvPr id="386" name="object 386"/>
            <p:cNvSpPr/>
            <p:nvPr/>
          </p:nvSpPr>
          <p:spPr>
            <a:xfrm>
              <a:off x="2722812" y="5946228"/>
              <a:ext cx="59690" cy="71120"/>
            </a:xfrm>
            <a:custGeom>
              <a:avLst/>
              <a:gdLst/>
              <a:ahLst/>
              <a:cxnLst/>
              <a:rect l="l" t="t" r="r" b="b"/>
              <a:pathLst>
                <a:path w="59689" h="71120">
                  <a:moveTo>
                    <a:pt x="52019" y="0"/>
                  </a:moveTo>
                  <a:lnTo>
                    <a:pt x="52019" y="57708"/>
                  </a:lnTo>
                  <a:lnTo>
                    <a:pt x="6197" y="0"/>
                  </a:lnTo>
                  <a:lnTo>
                    <a:pt x="0" y="0"/>
                  </a:lnTo>
                  <a:lnTo>
                    <a:pt x="0" y="71120"/>
                  </a:lnTo>
                  <a:lnTo>
                    <a:pt x="7518" y="71120"/>
                  </a:lnTo>
                  <a:lnTo>
                    <a:pt x="7518" y="13411"/>
                  </a:lnTo>
                  <a:lnTo>
                    <a:pt x="53238" y="71120"/>
                  </a:lnTo>
                  <a:lnTo>
                    <a:pt x="59436" y="71120"/>
                  </a:lnTo>
                  <a:lnTo>
                    <a:pt x="59436" y="0"/>
                  </a:lnTo>
                  <a:lnTo>
                    <a:pt x="52019" y="0"/>
                  </a:lnTo>
                  <a:close/>
                </a:path>
              </a:pathLst>
            </a:custGeom>
            <a:ln w="3175">
              <a:solidFill>
                <a:srgbClr val="2D2C27"/>
              </a:solidFill>
            </a:ln>
          </p:spPr>
          <p:txBody>
            <a:bodyPr wrap="square" lIns="0" tIns="0" rIns="0" bIns="0" rtlCol="0"/>
            <a:lstStyle/>
            <a:p>
              <a:endParaRPr/>
            </a:p>
          </p:txBody>
        </p:sp>
        <p:pic>
          <p:nvPicPr>
            <p:cNvPr id="387" name="object 387"/>
            <p:cNvPicPr/>
            <p:nvPr/>
          </p:nvPicPr>
          <p:blipFill>
            <a:blip r:embed="rId205" cstate="print"/>
            <a:stretch>
              <a:fillRect/>
            </a:stretch>
          </p:blipFill>
          <p:spPr>
            <a:xfrm>
              <a:off x="2811443" y="5944636"/>
              <a:ext cx="70231" cy="74295"/>
            </a:xfrm>
            <a:prstGeom prst="rect">
              <a:avLst/>
            </a:prstGeom>
          </p:spPr>
        </p:pic>
        <p:pic>
          <p:nvPicPr>
            <p:cNvPr id="388" name="object 388"/>
            <p:cNvPicPr/>
            <p:nvPr/>
          </p:nvPicPr>
          <p:blipFill>
            <a:blip r:embed="rId163" cstate="print"/>
            <a:stretch>
              <a:fillRect/>
            </a:stretch>
          </p:blipFill>
          <p:spPr>
            <a:xfrm>
              <a:off x="2902985" y="5944636"/>
              <a:ext cx="125199" cy="74300"/>
            </a:xfrm>
            <a:prstGeom prst="rect">
              <a:avLst/>
            </a:prstGeom>
          </p:spPr>
        </p:pic>
        <p:pic>
          <p:nvPicPr>
            <p:cNvPr id="389" name="object 389"/>
            <p:cNvPicPr/>
            <p:nvPr/>
          </p:nvPicPr>
          <p:blipFill>
            <a:blip r:embed="rId162" cstate="print"/>
            <a:stretch>
              <a:fillRect/>
            </a:stretch>
          </p:blipFill>
          <p:spPr>
            <a:xfrm>
              <a:off x="3055788" y="5944636"/>
              <a:ext cx="70231" cy="74295"/>
            </a:xfrm>
            <a:prstGeom prst="rect">
              <a:avLst/>
            </a:prstGeom>
          </p:spPr>
        </p:pic>
        <p:pic>
          <p:nvPicPr>
            <p:cNvPr id="390" name="object 390"/>
            <p:cNvPicPr/>
            <p:nvPr/>
          </p:nvPicPr>
          <p:blipFill>
            <a:blip r:embed="rId217" cstate="print"/>
            <a:stretch>
              <a:fillRect/>
            </a:stretch>
          </p:blipFill>
          <p:spPr>
            <a:xfrm>
              <a:off x="3146718" y="5944636"/>
              <a:ext cx="218160" cy="74903"/>
            </a:xfrm>
            <a:prstGeom prst="rect">
              <a:avLst/>
            </a:prstGeom>
          </p:spPr>
        </p:pic>
        <p:sp>
          <p:nvSpPr>
            <p:cNvPr id="391" name="object 391"/>
            <p:cNvSpPr/>
            <p:nvPr/>
          </p:nvSpPr>
          <p:spPr>
            <a:xfrm>
              <a:off x="3417034" y="5946235"/>
              <a:ext cx="58419" cy="71755"/>
            </a:xfrm>
            <a:custGeom>
              <a:avLst/>
              <a:gdLst/>
              <a:ahLst/>
              <a:cxnLst/>
              <a:rect l="l" t="t" r="r" b="b"/>
              <a:pathLst>
                <a:path w="58420" h="71754">
                  <a:moveTo>
                    <a:pt x="29260" y="71716"/>
                  </a:moveTo>
                  <a:lnTo>
                    <a:pt x="41489" y="69747"/>
                  </a:lnTo>
                  <a:lnTo>
                    <a:pt x="50660" y="63882"/>
                  </a:lnTo>
                  <a:lnTo>
                    <a:pt x="56421" y="54191"/>
                  </a:lnTo>
                  <a:lnTo>
                    <a:pt x="58419" y="40741"/>
                  </a:lnTo>
                  <a:lnTo>
                    <a:pt x="58419" y="0"/>
                  </a:lnTo>
                  <a:lnTo>
                    <a:pt x="51104" y="0"/>
                  </a:lnTo>
                  <a:lnTo>
                    <a:pt x="51104" y="40424"/>
                  </a:lnTo>
                  <a:lnTo>
                    <a:pt x="49649" y="51381"/>
                  </a:lnTo>
                  <a:lnTo>
                    <a:pt x="45402" y="59042"/>
                  </a:lnTo>
                  <a:lnTo>
                    <a:pt x="38546" y="63541"/>
                  </a:lnTo>
                  <a:lnTo>
                    <a:pt x="29260" y="65011"/>
                  </a:lnTo>
                  <a:lnTo>
                    <a:pt x="20034" y="63541"/>
                  </a:lnTo>
                  <a:lnTo>
                    <a:pt x="13207" y="59042"/>
                  </a:lnTo>
                  <a:lnTo>
                    <a:pt x="8972" y="51381"/>
                  </a:lnTo>
                  <a:lnTo>
                    <a:pt x="7518" y="40424"/>
                  </a:lnTo>
                  <a:lnTo>
                    <a:pt x="7518" y="0"/>
                  </a:lnTo>
                  <a:lnTo>
                    <a:pt x="0" y="0"/>
                  </a:lnTo>
                  <a:lnTo>
                    <a:pt x="0" y="40741"/>
                  </a:lnTo>
                  <a:lnTo>
                    <a:pt x="2014" y="54191"/>
                  </a:lnTo>
                  <a:lnTo>
                    <a:pt x="7810" y="63882"/>
                  </a:lnTo>
                  <a:lnTo>
                    <a:pt x="17016" y="69747"/>
                  </a:lnTo>
                  <a:lnTo>
                    <a:pt x="29260" y="71716"/>
                  </a:lnTo>
                  <a:close/>
                </a:path>
              </a:pathLst>
            </a:custGeom>
            <a:ln w="3175">
              <a:solidFill>
                <a:srgbClr val="2D2C27"/>
              </a:solidFill>
            </a:ln>
          </p:spPr>
          <p:txBody>
            <a:bodyPr wrap="square" lIns="0" tIns="0" rIns="0" bIns="0" rtlCol="0"/>
            <a:lstStyle/>
            <a:p>
              <a:endParaRPr/>
            </a:p>
          </p:txBody>
        </p:sp>
        <p:sp>
          <p:nvSpPr>
            <p:cNvPr id="392" name="object 392"/>
            <p:cNvSpPr/>
            <p:nvPr/>
          </p:nvSpPr>
          <p:spPr>
            <a:xfrm>
              <a:off x="3505729" y="5946228"/>
              <a:ext cx="59690" cy="71120"/>
            </a:xfrm>
            <a:custGeom>
              <a:avLst/>
              <a:gdLst/>
              <a:ahLst/>
              <a:cxnLst/>
              <a:rect l="l" t="t" r="r" b="b"/>
              <a:pathLst>
                <a:path w="59689" h="71120">
                  <a:moveTo>
                    <a:pt x="52019" y="0"/>
                  </a:moveTo>
                  <a:lnTo>
                    <a:pt x="52019" y="57708"/>
                  </a:lnTo>
                  <a:lnTo>
                    <a:pt x="6197" y="0"/>
                  </a:lnTo>
                  <a:lnTo>
                    <a:pt x="0" y="0"/>
                  </a:lnTo>
                  <a:lnTo>
                    <a:pt x="0" y="71120"/>
                  </a:lnTo>
                  <a:lnTo>
                    <a:pt x="7518" y="71120"/>
                  </a:lnTo>
                  <a:lnTo>
                    <a:pt x="7518" y="13411"/>
                  </a:lnTo>
                  <a:lnTo>
                    <a:pt x="53238" y="71120"/>
                  </a:lnTo>
                  <a:lnTo>
                    <a:pt x="59436" y="71120"/>
                  </a:lnTo>
                  <a:lnTo>
                    <a:pt x="59436" y="0"/>
                  </a:lnTo>
                  <a:lnTo>
                    <a:pt x="52019" y="0"/>
                  </a:lnTo>
                  <a:close/>
                </a:path>
              </a:pathLst>
            </a:custGeom>
            <a:ln w="3175">
              <a:solidFill>
                <a:srgbClr val="2D2C27"/>
              </a:solidFill>
            </a:ln>
          </p:spPr>
          <p:txBody>
            <a:bodyPr wrap="square" lIns="0" tIns="0" rIns="0" bIns="0" rtlCol="0"/>
            <a:lstStyle/>
            <a:p>
              <a:endParaRPr/>
            </a:p>
          </p:txBody>
        </p:sp>
        <p:sp>
          <p:nvSpPr>
            <p:cNvPr id="393" name="object 393"/>
            <p:cNvSpPr/>
            <p:nvPr/>
          </p:nvSpPr>
          <p:spPr>
            <a:xfrm>
              <a:off x="3595954" y="5946223"/>
              <a:ext cx="7620" cy="71120"/>
            </a:xfrm>
            <a:custGeom>
              <a:avLst/>
              <a:gdLst/>
              <a:ahLst/>
              <a:cxnLst/>
              <a:rect l="l" t="t" r="r" b="b"/>
              <a:pathLst>
                <a:path w="7620" h="71120">
                  <a:moveTo>
                    <a:pt x="0" y="71120"/>
                  </a:moveTo>
                  <a:lnTo>
                    <a:pt x="7518" y="71120"/>
                  </a:lnTo>
                  <a:lnTo>
                    <a:pt x="7518" y="0"/>
                  </a:lnTo>
                  <a:lnTo>
                    <a:pt x="0" y="0"/>
                  </a:lnTo>
                  <a:lnTo>
                    <a:pt x="0" y="71120"/>
                  </a:lnTo>
                  <a:close/>
                </a:path>
              </a:pathLst>
            </a:custGeom>
            <a:ln w="3175">
              <a:solidFill>
                <a:srgbClr val="2D2C27"/>
              </a:solidFill>
            </a:ln>
          </p:spPr>
          <p:txBody>
            <a:bodyPr wrap="square" lIns="0" tIns="0" rIns="0" bIns="0" rtlCol="0"/>
            <a:lstStyle/>
            <a:p>
              <a:endParaRPr/>
            </a:p>
          </p:txBody>
        </p:sp>
        <p:sp>
          <p:nvSpPr>
            <p:cNvPr id="394" name="object 394"/>
            <p:cNvSpPr/>
            <p:nvPr/>
          </p:nvSpPr>
          <p:spPr>
            <a:xfrm>
              <a:off x="3623075" y="5946223"/>
              <a:ext cx="57785" cy="71120"/>
            </a:xfrm>
            <a:custGeom>
              <a:avLst/>
              <a:gdLst/>
              <a:ahLst/>
              <a:cxnLst/>
              <a:rect l="l" t="t" r="r" b="b"/>
              <a:pathLst>
                <a:path w="57785" h="71120">
                  <a:moveTo>
                    <a:pt x="24993" y="71120"/>
                  </a:moveTo>
                  <a:lnTo>
                    <a:pt x="32512" y="71120"/>
                  </a:lnTo>
                  <a:lnTo>
                    <a:pt x="32512" y="6502"/>
                  </a:lnTo>
                  <a:lnTo>
                    <a:pt x="57505" y="6502"/>
                  </a:lnTo>
                  <a:lnTo>
                    <a:pt x="57505" y="0"/>
                  </a:lnTo>
                  <a:lnTo>
                    <a:pt x="0" y="0"/>
                  </a:lnTo>
                  <a:lnTo>
                    <a:pt x="0" y="6502"/>
                  </a:lnTo>
                  <a:lnTo>
                    <a:pt x="24993" y="6502"/>
                  </a:lnTo>
                  <a:lnTo>
                    <a:pt x="24993" y="71120"/>
                  </a:lnTo>
                  <a:close/>
                </a:path>
              </a:pathLst>
            </a:custGeom>
            <a:ln w="3175">
              <a:solidFill>
                <a:srgbClr val="2D2C27"/>
              </a:solidFill>
            </a:ln>
          </p:spPr>
          <p:txBody>
            <a:bodyPr wrap="square" lIns="0" tIns="0" rIns="0" bIns="0" rtlCol="0"/>
            <a:lstStyle/>
            <a:p>
              <a:endParaRPr/>
            </a:p>
          </p:txBody>
        </p:sp>
      </p:grpSp>
      <p:sp>
        <p:nvSpPr>
          <p:cNvPr id="395" name="object 395"/>
          <p:cNvSpPr txBox="1"/>
          <p:nvPr/>
        </p:nvSpPr>
        <p:spPr>
          <a:xfrm>
            <a:off x="2538937" y="6768871"/>
            <a:ext cx="1234440" cy="693420"/>
          </a:xfrm>
          <a:prstGeom prst="rect">
            <a:avLst/>
          </a:prstGeom>
          <a:ln w="12700">
            <a:solidFill>
              <a:srgbClr val="BE5D86"/>
            </a:solidFill>
          </a:ln>
        </p:spPr>
        <p:txBody>
          <a:bodyPr vert="horz" wrap="square" lIns="0" tIns="18415" rIns="0" bIns="0" rtlCol="0">
            <a:spAutoFit/>
          </a:bodyPr>
          <a:lstStyle/>
          <a:p>
            <a:pPr marL="6985" algn="ctr">
              <a:lnSpc>
                <a:spcPct val="100000"/>
              </a:lnSpc>
              <a:spcBef>
                <a:spcPts val="145"/>
              </a:spcBef>
            </a:pPr>
            <a:r>
              <a:rPr sz="800" spc="35" dirty="0">
                <a:solidFill>
                  <a:srgbClr val="2D2C27"/>
                </a:solidFill>
                <a:latin typeface="Verdana"/>
                <a:cs typeface="Verdana"/>
              </a:rPr>
              <a:t>CASE</a:t>
            </a:r>
            <a:endParaRPr sz="800">
              <a:latin typeface="Verdana"/>
              <a:cs typeface="Verdana"/>
            </a:endParaRPr>
          </a:p>
        </p:txBody>
      </p:sp>
      <p:grpSp>
        <p:nvGrpSpPr>
          <p:cNvPr id="396" name="object 396"/>
          <p:cNvGrpSpPr/>
          <p:nvPr/>
        </p:nvGrpSpPr>
        <p:grpSpPr>
          <a:xfrm>
            <a:off x="294144" y="6062154"/>
            <a:ext cx="3452495" cy="4034154"/>
            <a:chOff x="294144" y="6062154"/>
            <a:chExt cx="3452495" cy="4034154"/>
          </a:xfrm>
        </p:grpSpPr>
        <p:pic>
          <p:nvPicPr>
            <p:cNvPr id="397" name="object 397"/>
            <p:cNvPicPr/>
            <p:nvPr/>
          </p:nvPicPr>
          <p:blipFill>
            <a:blip r:embed="rId166" cstate="print"/>
            <a:stretch>
              <a:fillRect/>
            </a:stretch>
          </p:blipFill>
          <p:spPr>
            <a:xfrm>
              <a:off x="3011062" y="6816070"/>
              <a:ext cx="214906" cy="75514"/>
            </a:xfrm>
            <a:prstGeom prst="rect">
              <a:avLst/>
            </a:prstGeom>
          </p:spPr>
        </p:pic>
        <p:sp>
          <p:nvSpPr>
            <p:cNvPr id="398" name="object 398"/>
            <p:cNvSpPr/>
            <p:nvPr/>
          </p:nvSpPr>
          <p:spPr>
            <a:xfrm>
              <a:off x="3248357" y="6818274"/>
              <a:ext cx="50800" cy="71120"/>
            </a:xfrm>
            <a:custGeom>
              <a:avLst/>
              <a:gdLst/>
              <a:ahLst/>
              <a:cxnLst/>
              <a:rect l="l" t="t" r="r" b="b"/>
              <a:pathLst>
                <a:path w="50800" h="71120">
                  <a:moveTo>
                    <a:pt x="7518" y="64617"/>
                  </a:moveTo>
                  <a:lnTo>
                    <a:pt x="7518" y="38201"/>
                  </a:lnTo>
                  <a:lnTo>
                    <a:pt x="44297" y="38201"/>
                  </a:lnTo>
                  <a:lnTo>
                    <a:pt x="44297" y="31800"/>
                  </a:lnTo>
                  <a:lnTo>
                    <a:pt x="7518" y="31800"/>
                  </a:lnTo>
                  <a:lnTo>
                    <a:pt x="7518" y="6502"/>
                  </a:lnTo>
                  <a:lnTo>
                    <a:pt x="48768" y="6502"/>
                  </a:lnTo>
                  <a:lnTo>
                    <a:pt x="48768" y="0"/>
                  </a:lnTo>
                  <a:lnTo>
                    <a:pt x="0" y="0"/>
                  </a:lnTo>
                  <a:lnTo>
                    <a:pt x="0" y="71120"/>
                  </a:lnTo>
                  <a:lnTo>
                    <a:pt x="50292" y="71120"/>
                  </a:lnTo>
                  <a:lnTo>
                    <a:pt x="50292" y="64617"/>
                  </a:lnTo>
                  <a:lnTo>
                    <a:pt x="7518" y="64617"/>
                  </a:lnTo>
                  <a:close/>
                </a:path>
              </a:pathLst>
            </a:custGeom>
            <a:ln w="3175">
              <a:solidFill>
                <a:srgbClr val="2D2C27"/>
              </a:solidFill>
            </a:ln>
          </p:spPr>
          <p:txBody>
            <a:bodyPr wrap="square" lIns="0" tIns="0" rIns="0" bIns="0" rtlCol="0"/>
            <a:lstStyle/>
            <a:p>
              <a:endParaRPr/>
            </a:p>
          </p:txBody>
        </p:sp>
        <p:pic>
          <p:nvPicPr>
            <p:cNvPr id="399" name="object 399"/>
            <p:cNvPicPr/>
            <p:nvPr/>
          </p:nvPicPr>
          <p:blipFill>
            <a:blip r:embed="rId218" cstate="print"/>
            <a:stretch>
              <a:fillRect/>
            </a:stretch>
          </p:blipFill>
          <p:spPr>
            <a:xfrm>
              <a:off x="3303803" y="6925767"/>
              <a:ext cx="408825" cy="503758"/>
            </a:xfrm>
            <a:prstGeom prst="rect">
              <a:avLst/>
            </a:prstGeom>
          </p:spPr>
        </p:pic>
        <p:pic>
          <p:nvPicPr>
            <p:cNvPr id="400" name="object 400"/>
            <p:cNvPicPr/>
            <p:nvPr/>
          </p:nvPicPr>
          <p:blipFill>
            <a:blip r:embed="rId219" cstate="print"/>
            <a:stretch>
              <a:fillRect/>
            </a:stretch>
          </p:blipFill>
          <p:spPr>
            <a:xfrm>
              <a:off x="2582329" y="6925767"/>
              <a:ext cx="526973" cy="252679"/>
            </a:xfrm>
            <a:prstGeom prst="rect">
              <a:avLst/>
            </a:prstGeom>
          </p:spPr>
        </p:pic>
        <p:pic>
          <p:nvPicPr>
            <p:cNvPr id="401" name="object 401"/>
            <p:cNvPicPr/>
            <p:nvPr/>
          </p:nvPicPr>
          <p:blipFill>
            <a:blip r:embed="rId220" cstate="print"/>
            <a:stretch>
              <a:fillRect/>
            </a:stretch>
          </p:blipFill>
          <p:spPr>
            <a:xfrm>
              <a:off x="2582329" y="7177252"/>
              <a:ext cx="605967" cy="252272"/>
            </a:xfrm>
            <a:prstGeom prst="rect">
              <a:avLst/>
            </a:prstGeom>
          </p:spPr>
        </p:pic>
        <p:pic>
          <p:nvPicPr>
            <p:cNvPr id="402" name="object 402"/>
            <p:cNvPicPr/>
            <p:nvPr/>
          </p:nvPicPr>
          <p:blipFill>
            <a:blip r:embed="rId221" cstate="print"/>
            <a:stretch>
              <a:fillRect/>
            </a:stretch>
          </p:blipFill>
          <p:spPr>
            <a:xfrm>
              <a:off x="3029788" y="6925767"/>
              <a:ext cx="432130" cy="503758"/>
            </a:xfrm>
            <a:prstGeom prst="rect">
              <a:avLst/>
            </a:prstGeom>
          </p:spPr>
        </p:pic>
        <p:pic>
          <p:nvPicPr>
            <p:cNvPr id="403" name="object 403"/>
            <p:cNvPicPr/>
            <p:nvPr/>
          </p:nvPicPr>
          <p:blipFill>
            <a:blip r:embed="rId222" cstate="print"/>
            <a:stretch>
              <a:fillRect/>
            </a:stretch>
          </p:blipFill>
          <p:spPr>
            <a:xfrm>
              <a:off x="2582329" y="7404645"/>
              <a:ext cx="14986" cy="24879"/>
            </a:xfrm>
            <a:prstGeom prst="rect">
              <a:avLst/>
            </a:prstGeom>
          </p:spPr>
        </p:pic>
        <p:pic>
          <p:nvPicPr>
            <p:cNvPr id="404" name="object 404"/>
            <p:cNvPicPr/>
            <p:nvPr/>
          </p:nvPicPr>
          <p:blipFill>
            <a:blip r:embed="rId223" cstate="print"/>
            <a:stretch>
              <a:fillRect/>
            </a:stretch>
          </p:blipFill>
          <p:spPr>
            <a:xfrm>
              <a:off x="3032023" y="6062154"/>
              <a:ext cx="714451" cy="290346"/>
            </a:xfrm>
            <a:prstGeom prst="rect">
              <a:avLst/>
            </a:prstGeom>
          </p:spPr>
        </p:pic>
        <p:pic>
          <p:nvPicPr>
            <p:cNvPr id="405" name="object 405"/>
            <p:cNvPicPr/>
            <p:nvPr/>
          </p:nvPicPr>
          <p:blipFill>
            <a:blip r:embed="rId224" cstate="print"/>
            <a:stretch>
              <a:fillRect/>
            </a:stretch>
          </p:blipFill>
          <p:spPr>
            <a:xfrm>
              <a:off x="3123145" y="6351273"/>
              <a:ext cx="623328" cy="290343"/>
            </a:xfrm>
            <a:prstGeom prst="rect">
              <a:avLst/>
            </a:prstGeom>
          </p:spPr>
        </p:pic>
        <p:pic>
          <p:nvPicPr>
            <p:cNvPr id="406" name="object 406"/>
            <p:cNvPicPr/>
            <p:nvPr/>
          </p:nvPicPr>
          <p:blipFill>
            <a:blip r:embed="rId225" cstate="print"/>
            <a:stretch>
              <a:fillRect/>
            </a:stretch>
          </p:blipFill>
          <p:spPr>
            <a:xfrm>
              <a:off x="2582329" y="6062154"/>
              <a:ext cx="358051" cy="579462"/>
            </a:xfrm>
            <a:prstGeom prst="rect">
              <a:avLst/>
            </a:prstGeom>
          </p:spPr>
        </p:pic>
        <p:pic>
          <p:nvPicPr>
            <p:cNvPr id="407" name="object 407"/>
            <p:cNvPicPr/>
            <p:nvPr/>
          </p:nvPicPr>
          <p:blipFill>
            <a:blip r:embed="rId226" cstate="print"/>
            <a:stretch>
              <a:fillRect/>
            </a:stretch>
          </p:blipFill>
          <p:spPr>
            <a:xfrm>
              <a:off x="2758058" y="6062154"/>
              <a:ext cx="456450" cy="579462"/>
            </a:xfrm>
            <a:prstGeom prst="rect">
              <a:avLst/>
            </a:prstGeom>
          </p:spPr>
        </p:pic>
        <p:pic>
          <p:nvPicPr>
            <p:cNvPr id="408" name="object 408"/>
            <p:cNvPicPr/>
            <p:nvPr/>
          </p:nvPicPr>
          <p:blipFill>
            <a:blip r:embed="rId227" cstate="print"/>
            <a:stretch>
              <a:fillRect/>
            </a:stretch>
          </p:blipFill>
          <p:spPr>
            <a:xfrm>
              <a:off x="294144" y="7439410"/>
              <a:ext cx="2656403" cy="2656447"/>
            </a:xfrm>
            <a:prstGeom prst="rect">
              <a:avLst/>
            </a:prstGeom>
          </p:spPr>
        </p:pic>
      </p:grpSp>
      <p:sp>
        <p:nvSpPr>
          <p:cNvPr id="409" name="object 409"/>
          <p:cNvSpPr txBox="1"/>
          <p:nvPr/>
        </p:nvSpPr>
        <p:spPr>
          <a:xfrm>
            <a:off x="825588" y="9825901"/>
            <a:ext cx="1473835" cy="452120"/>
          </a:xfrm>
          <a:prstGeom prst="rect">
            <a:avLst/>
          </a:prstGeom>
        </p:spPr>
        <p:txBody>
          <a:bodyPr vert="horz" wrap="square" lIns="0" tIns="12700" rIns="0" bIns="0" rtlCol="0">
            <a:spAutoFit/>
          </a:bodyPr>
          <a:lstStyle/>
          <a:p>
            <a:pPr marL="12700" marR="5080" indent="133985">
              <a:lnSpc>
                <a:spcPct val="100000"/>
              </a:lnSpc>
              <a:spcBef>
                <a:spcPts val="100"/>
              </a:spcBef>
            </a:pPr>
            <a:r>
              <a:rPr sz="1400" dirty="0">
                <a:solidFill>
                  <a:srgbClr val="313939"/>
                </a:solidFill>
                <a:latin typeface="Arial Rounded MT Bold"/>
                <a:cs typeface="Arial Rounded MT Bold"/>
              </a:rPr>
              <a:t>BLACK</a:t>
            </a:r>
            <a:r>
              <a:rPr sz="1400" spc="-25" dirty="0">
                <a:solidFill>
                  <a:srgbClr val="313939"/>
                </a:solidFill>
                <a:latin typeface="Arial Rounded MT Bold"/>
                <a:cs typeface="Arial Rounded MT Bold"/>
              </a:rPr>
              <a:t> </a:t>
            </a:r>
            <a:r>
              <a:rPr sz="1400" spc="-20" dirty="0">
                <a:solidFill>
                  <a:srgbClr val="313939"/>
                </a:solidFill>
                <a:latin typeface="Arial Rounded MT Bold"/>
                <a:cs typeface="Arial Rounded MT Bold"/>
              </a:rPr>
              <a:t>BEAN </a:t>
            </a:r>
            <a:r>
              <a:rPr sz="1400" dirty="0">
                <a:solidFill>
                  <a:srgbClr val="313939"/>
                </a:solidFill>
                <a:latin typeface="Arial Rounded MT Bold"/>
                <a:cs typeface="Arial Rounded MT Bold"/>
              </a:rPr>
              <a:t>CHIPOTLE</a:t>
            </a:r>
            <a:r>
              <a:rPr sz="1400" spc="-40" dirty="0">
                <a:solidFill>
                  <a:srgbClr val="313939"/>
                </a:solidFill>
                <a:latin typeface="Arial Rounded MT Bold"/>
                <a:cs typeface="Arial Rounded MT Bold"/>
              </a:rPr>
              <a:t> </a:t>
            </a:r>
            <a:r>
              <a:rPr sz="1400" spc="-10" dirty="0">
                <a:solidFill>
                  <a:srgbClr val="313939"/>
                </a:solidFill>
                <a:latin typeface="Arial Rounded MT Bold"/>
                <a:cs typeface="Arial Rounded MT Bold"/>
              </a:rPr>
              <a:t>CHILI</a:t>
            </a:r>
            <a:endParaRPr sz="1400">
              <a:latin typeface="Arial Rounded MT Bold"/>
              <a:cs typeface="Arial Rounded MT Bold"/>
            </a:endParaRPr>
          </a:p>
        </p:txBody>
      </p:sp>
      <p:sp>
        <p:nvSpPr>
          <p:cNvPr id="410" name="object 410"/>
          <p:cNvSpPr txBox="1"/>
          <p:nvPr/>
        </p:nvSpPr>
        <p:spPr>
          <a:xfrm>
            <a:off x="2408135" y="7705255"/>
            <a:ext cx="1821814" cy="1153160"/>
          </a:xfrm>
          <a:prstGeom prst="rect">
            <a:avLst/>
          </a:prstGeom>
        </p:spPr>
        <p:txBody>
          <a:bodyPr vert="horz" wrap="square" lIns="0" tIns="12700" rIns="0" bIns="0" rtlCol="0">
            <a:spAutoFit/>
          </a:bodyPr>
          <a:lstStyle/>
          <a:p>
            <a:pPr marL="12700" marR="5080">
              <a:lnSpc>
                <a:spcPct val="105700"/>
              </a:lnSpc>
              <a:spcBef>
                <a:spcPts val="100"/>
              </a:spcBef>
            </a:pPr>
            <a:r>
              <a:rPr sz="1000" b="0" spc="-10" dirty="0">
                <a:solidFill>
                  <a:srgbClr val="2D2C27"/>
                </a:solidFill>
                <a:latin typeface="Calibri Light"/>
                <a:cs typeface="Calibri Light"/>
              </a:rPr>
              <a:t>Ingredients:</a:t>
            </a:r>
            <a:r>
              <a:rPr sz="1000" b="0" spc="5" dirty="0">
                <a:solidFill>
                  <a:srgbClr val="2D2C27"/>
                </a:solidFill>
                <a:latin typeface="Calibri Light"/>
                <a:cs typeface="Calibri Light"/>
              </a:rPr>
              <a:t> </a:t>
            </a:r>
            <a:r>
              <a:rPr sz="1000" b="0" dirty="0">
                <a:solidFill>
                  <a:srgbClr val="2D2C27"/>
                </a:solidFill>
                <a:latin typeface="Calibri Light"/>
                <a:cs typeface="Calibri Light"/>
              </a:rPr>
              <a:t>Water,</a:t>
            </a:r>
            <a:r>
              <a:rPr sz="1000" b="0" spc="20" dirty="0">
                <a:solidFill>
                  <a:srgbClr val="2D2C27"/>
                </a:solidFill>
                <a:latin typeface="Calibri Light"/>
                <a:cs typeface="Calibri Light"/>
              </a:rPr>
              <a:t> </a:t>
            </a:r>
            <a:r>
              <a:rPr sz="1000" b="0" dirty="0">
                <a:solidFill>
                  <a:srgbClr val="2D2C27"/>
                </a:solidFill>
                <a:latin typeface="Calibri Light"/>
                <a:cs typeface="Calibri Light"/>
              </a:rPr>
              <a:t>Black</a:t>
            </a:r>
            <a:r>
              <a:rPr sz="1000" b="0" spc="10" dirty="0">
                <a:solidFill>
                  <a:srgbClr val="2D2C27"/>
                </a:solidFill>
                <a:latin typeface="Calibri Light"/>
                <a:cs typeface="Calibri Light"/>
              </a:rPr>
              <a:t> </a:t>
            </a:r>
            <a:r>
              <a:rPr sz="1000" b="0" spc="-10" dirty="0">
                <a:solidFill>
                  <a:srgbClr val="2D2C27"/>
                </a:solidFill>
                <a:latin typeface="Calibri Light"/>
                <a:cs typeface="Calibri Light"/>
              </a:rPr>
              <a:t>beans*, </a:t>
            </a:r>
            <a:r>
              <a:rPr sz="1000" b="0" dirty="0">
                <a:solidFill>
                  <a:srgbClr val="2D2C27"/>
                </a:solidFill>
                <a:latin typeface="Calibri Light"/>
                <a:cs typeface="Calibri Light"/>
              </a:rPr>
              <a:t>Chopped</a:t>
            </a:r>
            <a:r>
              <a:rPr sz="1000" b="0" spc="-30" dirty="0">
                <a:solidFill>
                  <a:srgbClr val="2D2C27"/>
                </a:solidFill>
                <a:latin typeface="Calibri Light"/>
                <a:cs typeface="Calibri Light"/>
              </a:rPr>
              <a:t> </a:t>
            </a:r>
            <a:r>
              <a:rPr sz="1000" b="0" dirty="0">
                <a:solidFill>
                  <a:srgbClr val="2D2C27"/>
                </a:solidFill>
                <a:latin typeface="Calibri Light"/>
                <a:cs typeface="Calibri Light"/>
              </a:rPr>
              <a:t>Tomatoes*,</a:t>
            </a:r>
            <a:r>
              <a:rPr sz="1000" b="0" spc="-25" dirty="0">
                <a:solidFill>
                  <a:srgbClr val="2D2C27"/>
                </a:solidFill>
                <a:latin typeface="Calibri Light"/>
                <a:cs typeface="Calibri Light"/>
              </a:rPr>
              <a:t> </a:t>
            </a:r>
            <a:r>
              <a:rPr sz="1000" b="0" dirty="0">
                <a:solidFill>
                  <a:srgbClr val="2D2C27"/>
                </a:solidFill>
                <a:latin typeface="Calibri Light"/>
                <a:cs typeface="Calibri Light"/>
              </a:rPr>
              <a:t>Plant-</a:t>
            </a:r>
            <a:r>
              <a:rPr sz="1000" b="0" spc="-10" dirty="0">
                <a:solidFill>
                  <a:srgbClr val="2D2C27"/>
                </a:solidFill>
                <a:latin typeface="Calibri Light"/>
                <a:cs typeface="Calibri Light"/>
              </a:rPr>
              <a:t>based chorizo*,Onions*,</a:t>
            </a:r>
            <a:r>
              <a:rPr sz="1000" b="0" spc="20" dirty="0">
                <a:solidFill>
                  <a:srgbClr val="2D2C27"/>
                </a:solidFill>
                <a:latin typeface="Calibri Light"/>
                <a:cs typeface="Calibri Light"/>
              </a:rPr>
              <a:t> </a:t>
            </a:r>
            <a:r>
              <a:rPr sz="1000" b="0" dirty="0">
                <a:solidFill>
                  <a:srgbClr val="2D2C27"/>
                </a:solidFill>
                <a:latin typeface="Calibri Light"/>
                <a:cs typeface="Calibri Light"/>
              </a:rPr>
              <a:t>Chipotle</a:t>
            </a:r>
            <a:r>
              <a:rPr sz="1000" b="0" spc="10" dirty="0">
                <a:solidFill>
                  <a:srgbClr val="2D2C27"/>
                </a:solidFill>
                <a:latin typeface="Calibri Light"/>
                <a:cs typeface="Calibri Light"/>
              </a:rPr>
              <a:t> </a:t>
            </a:r>
            <a:r>
              <a:rPr sz="1000" b="0" spc="-10" dirty="0">
                <a:solidFill>
                  <a:srgbClr val="2D2C27"/>
                </a:solidFill>
                <a:latin typeface="Calibri Light"/>
                <a:cs typeface="Calibri Light"/>
              </a:rPr>
              <a:t>Puree*, </a:t>
            </a:r>
            <a:r>
              <a:rPr sz="1000" b="0" dirty="0">
                <a:solidFill>
                  <a:srgbClr val="2D2C27"/>
                </a:solidFill>
                <a:latin typeface="Calibri Light"/>
                <a:cs typeface="Calibri Light"/>
              </a:rPr>
              <a:t>Maple</a:t>
            </a:r>
            <a:r>
              <a:rPr sz="1000" b="0" spc="-10" dirty="0">
                <a:solidFill>
                  <a:srgbClr val="2D2C27"/>
                </a:solidFill>
                <a:latin typeface="Calibri Light"/>
                <a:cs typeface="Calibri Light"/>
              </a:rPr>
              <a:t> </a:t>
            </a:r>
            <a:r>
              <a:rPr sz="1000" b="0" dirty="0">
                <a:solidFill>
                  <a:srgbClr val="2D2C27"/>
                </a:solidFill>
                <a:latin typeface="Calibri Light"/>
                <a:cs typeface="Calibri Light"/>
              </a:rPr>
              <a:t>Syrup,</a:t>
            </a:r>
            <a:r>
              <a:rPr sz="1000" b="0" spc="-15" dirty="0">
                <a:solidFill>
                  <a:srgbClr val="2D2C27"/>
                </a:solidFill>
                <a:latin typeface="Calibri Light"/>
                <a:cs typeface="Calibri Light"/>
              </a:rPr>
              <a:t> </a:t>
            </a:r>
            <a:r>
              <a:rPr sz="1000" b="0" dirty="0">
                <a:solidFill>
                  <a:srgbClr val="2D2C27"/>
                </a:solidFill>
                <a:latin typeface="Calibri Light"/>
                <a:cs typeface="Calibri Light"/>
              </a:rPr>
              <a:t>Apple</a:t>
            </a:r>
            <a:r>
              <a:rPr sz="1000" b="0" spc="-5" dirty="0">
                <a:solidFill>
                  <a:srgbClr val="2D2C27"/>
                </a:solidFill>
                <a:latin typeface="Calibri Light"/>
                <a:cs typeface="Calibri Light"/>
              </a:rPr>
              <a:t> </a:t>
            </a:r>
            <a:r>
              <a:rPr sz="1000" b="0" dirty="0">
                <a:solidFill>
                  <a:srgbClr val="2D2C27"/>
                </a:solidFill>
                <a:latin typeface="Calibri Light"/>
                <a:cs typeface="Calibri Light"/>
              </a:rPr>
              <a:t>cider</a:t>
            </a:r>
            <a:r>
              <a:rPr sz="1000" b="0" spc="-10" dirty="0">
                <a:solidFill>
                  <a:srgbClr val="2D2C27"/>
                </a:solidFill>
                <a:latin typeface="Calibri Light"/>
                <a:cs typeface="Calibri Light"/>
              </a:rPr>
              <a:t> vinegar*, </a:t>
            </a:r>
            <a:r>
              <a:rPr sz="1000" b="0" dirty="0">
                <a:solidFill>
                  <a:srgbClr val="2D2C27"/>
                </a:solidFill>
                <a:latin typeface="Calibri Light"/>
                <a:cs typeface="Calibri Light"/>
              </a:rPr>
              <a:t>Chipotle</a:t>
            </a:r>
            <a:r>
              <a:rPr sz="1000" b="0" spc="-10" dirty="0">
                <a:solidFill>
                  <a:srgbClr val="2D2C27"/>
                </a:solidFill>
                <a:latin typeface="Calibri Light"/>
                <a:cs typeface="Calibri Light"/>
              </a:rPr>
              <a:t> </a:t>
            </a:r>
            <a:r>
              <a:rPr sz="1000" b="0" dirty="0">
                <a:solidFill>
                  <a:srgbClr val="2D2C27"/>
                </a:solidFill>
                <a:latin typeface="Calibri Light"/>
                <a:cs typeface="Calibri Light"/>
              </a:rPr>
              <a:t>Chili</a:t>
            </a:r>
            <a:r>
              <a:rPr sz="1000" b="0" spc="-35" dirty="0">
                <a:solidFill>
                  <a:srgbClr val="2D2C27"/>
                </a:solidFill>
                <a:latin typeface="Calibri Light"/>
                <a:cs typeface="Calibri Light"/>
              </a:rPr>
              <a:t> </a:t>
            </a:r>
            <a:r>
              <a:rPr sz="1000" b="0" dirty="0">
                <a:solidFill>
                  <a:srgbClr val="2D2C27"/>
                </a:solidFill>
                <a:latin typeface="Calibri Light"/>
                <a:cs typeface="Calibri Light"/>
              </a:rPr>
              <a:t>Pepper*,</a:t>
            </a:r>
            <a:r>
              <a:rPr sz="1000" b="0" spc="-5" dirty="0">
                <a:solidFill>
                  <a:srgbClr val="2D2C27"/>
                </a:solidFill>
                <a:latin typeface="Calibri Light"/>
                <a:cs typeface="Calibri Light"/>
              </a:rPr>
              <a:t> </a:t>
            </a:r>
            <a:r>
              <a:rPr sz="1000" b="0" spc="-10" dirty="0">
                <a:solidFill>
                  <a:srgbClr val="2D2C27"/>
                </a:solidFill>
                <a:latin typeface="Calibri Light"/>
                <a:cs typeface="Calibri Light"/>
              </a:rPr>
              <a:t>Garlic*,</a:t>
            </a:r>
            <a:r>
              <a:rPr sz="1000" b="0" spc="-50" dirty="0">
                <a:solidFill>
                  <a:srgbClr val="2D2C27"/>
                </a:solidFill>
                <a:latin typeface="Calibri Light"/>
                <a:cs typeface="Calibri Light"/>
              </a:rPr>
              <a:t> </a:t>
            </a:r>
            <a:r>
              <a:rPr sz="1000" b="0" spc="-25" dirty="0">
                <a:solidFill>
                  <a:srgbClr val="2D2C27"/>
                </a:solidFill>
                <a:latin typeface="Calibri Light"/>
                <a:cs typeface="Calibri Light"/>
              </a:rPr>
              <a:t>Sea </a:t>
            </a:r>
            <a:r>
              <a:rPr sz="1000" b="0" dirty="0">
                <a:solidFill>
                  <a:srgbClr val="2D2C27"/>
                </a:solidFill>
                <a:latin typeface="Calibri Light"/>
                <a:cs typeface="Calibri Light"/>
              </a:rPr>
              <a:t>Salt,</a:t>
            </a:r>
            <a:r>
              <a:rPr sz="1000" b="0" spc="-20" dirty="0">
                <a:solidFill>
                  <a:srgbClr val="2D2C27"/>
                </a:solidFill>
                <a:latin typeface="Calibri Light"/>
                <a:cs typeface="Calibri Light"/>
              </a:rPr>
              <a:t> </a:t>
            </a:r>
            <a:r>
              <a:rPr sz="1000" b="0" dirty="0">
                <a:solidFill>
                  <a:srgbClr val="2D2C27"/>
                </a:solidFill>
                <a:latin typeface="Calibri Light"/>
                <a:cs typeface="Calibri Light"/>
              </a:rPr>
              <a:t>Crushed </a:t>
            </a:r>
            <a:r>
              <a:rPr sz="1000" b="0" spc="-10" dirty="0">
                <a:solidFill>
                  <a:srgbClr val="2D2C27"/>
                </a:solidFill>
                <a:latin typeface="Calibri Light"/>
                <a:cs typeface="Calibri Light"/>
              </a:rPr>
              <a:t>tomatoes*.</a:t>
            </a:r>
            <a:endParaRPr sz="1000">
              <a:latin typeface="Calibri Light"/>
              <a:cs typeface="Calibri Light"/>
            </a:endParaRPr>
          </a:p>
          <a:p>
            <a:pPr marL="12700">
              <a:lnSpc>
                <a:spcPct val="100000"/>
              </a:lnSpc>
              <a:spcBef>
                <a:spcPts val="65"/>
              </a:spcBef>
              <a:tabLst>
                <a:tab pos="773430" algn="l"/>
              </a:tabLst>
            </a:pPr>
            <a:r>
              <a:rPr sz="1000" b="0" dirty="0">
                <a:solidFill>
                  <a:srgbClr val="2D2C27"/>
                </a:solidFill>
                <a:latin typeface="Calibri Light"/>
                <a:cs typeface="Calibri Light"/>
              </a:rPr>
              <a:t>*</a:t>
            </a:r>
            <a:r>
              <a:rPr sz="1000" b="0" spc="-15" dirty="0">
                <a:solidFill>
                  <a:srgbClr val="2D2C27"/>
                </a:solidFill>
                <a:latin typeface="Calibri Light"/>
                <a:cs typeface="Calibri Light"/>
              </a:rPr>
              <a:t> </a:t>
            </a:r>
            <a:r>
              <a:rPr sz="1000" b="0" dirty="0">
                <a:solidFill>
                  <a:srgbClr val="2D2C27"/>
                </a:solidFill>
                <a:latin typeface="Calibri Light"/>
                <a:cs typeface="Calibri Light"/>
              </a:rPr>
              <a:t>Organic</a:t>
            </a:r>
            <a:r>
              <a:rPr sz="1000" b="0" spc="425" dirty="0">
                <a:solidFill>
                  <a:srgbClr val="2D2C27"/>
                </a:solidFill>
                <a:latin typeface="Calibri Light"/>
                <a:cs typeface="Calibri Light"/>
              </a:rPr>
              <a:t> </a:t>
            </a:r>
            <a:r>
              <a:rPr sz="1000" b="0" spc="-50" dirty="0">
                <a:solidFill>
                  <a:srgbClr val="2D2C27"/>
                </a:solidFill>
                <a:latin typeface="Calibri Light"/>
                <a:cs typeface="Calibri Light"/>
              </a:rPr>
              <a:t>/</a:t>
            </a:r>
            <a:r>
              <a:rPr sz="1000" b="0" dirty="0">
                <a:solidFill>
                  <a:srgbClr val="2D2C27"/>
                </a:solidFill>
                <a:latin typeface="Calibri Light"/>
                <a:cs typeface="Calibri Light"/>
              </a:rPr>
              <a:t>	Allergens:</a:t>
            </a:r>
            <a:r>
              <a:rPr sz="1000" b="0" spc="-50" dirty="0">
                <a:solidFill>
                  <a:srgbClr val="2D2C27"/>
                </a:solidFill>
                <a:latin typeface="Calibri Light"/>
                <a:cs typeface="Calibri Light"/>
              </a:rPr>
              <a:t> </a:t>
            </a:r>
            <a:r>
              <a:rPr sz="1000" b="0" spc="-25" dirty="0">
                <a:solidFill>
                  <a:srgbClr val="2D2C27"/>
                </a:solidFill>
                <a:latin typeface="Calibri Light"/>
                <a:cs typeface="Calibri Light"/>
              </a:rPr>
              <a:t>Soy</a:t>
            </a:r>
            <a:endParaRPr sz="1000">
              <a:latin typeface="Calibri Light"/>
              <a:cs typeface="Calibri Light"/>
            </a:endParaRPr>
          </a:p>
        </p:txBody>
      </p:sp>
      <p:grpSp>
        <p:nvGrpSpPr>
          <p:cNvPr id="411" name="object 411"/>
          <p:cNvGrpSpPr/>
          <p:nvPr/>
        </p:nvGrpSpPr>
        <p:grpSpPr>
          <a:xfrm>
            <a:off x="2468894" y="8936221"/>
            <a:ext cx="1377950" cy="824230"/>
            <a:chOff x="2468894" y="8936221"/>
            <a:chExt cx="1377950" cy="824230"/>
          </a:xfrm>
        </p:grpSpPr>
        <p:pic>
          <p:nvPicPr>
            <p:cNvPr id="412" name="object 412"/>
            <p:cNvPicPr/>
            <p:nvPr/>
          </p:nvPicPr>
          <p:blipFill>
            <a:blip r:embed="rId228" cstate="print"/>
            <a:stretch>
              <a:fillRect/>
            </a:stretch>
          </p:blipFill>
          <p:spPr>
            <a:xfrm>
              <a:off x="2468894" y="8936221"/>
              <a:ext cx="1377350" cy="823706"/>
            </a:xfrm>
            <a:prstGeom prst="rect">
              <a:avLst/>
            </a:prstGeom>
          </p:spPr>
        </p:pic>
        <p:pic>
          <p:nvPicPr>
            <p:cNvPr id="413" name="object 413"/>
            <p:cNvPicPr/>
            <p:nvPr/>
          </p:nvPicPr>
          <p:blipFill>
            <a:blip r:embed="rId229" cstate="print"/>
            <a:stretch>
              <a:fillRect/>
            </a:stretch>
          </p:blipFill>
          <p:spPr>
            <a:xfrm>
              <a:off x="2612117" y="9142600"/>
              <a:ext cx="1130917" cy="549323"/>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8869" y="6711695"/>
            <a:ext cx="8994140" cy="498475"/>
          </a:xfrm>
          <a:custGeom>
            <a:avLst/>
            <a:gdLst/>
            <a:ahLst/>
            <a:cxnLst/>
            <a:rect l="l" t="t" r="r" b="b"/>
            <a:pathLst>
              <a:path w="8994140" h="498475">
                <a:moveTo>
                  <a:pt x="4658296" y="0"/>
                </a:moveTo>
                <a:lnTo>
                  <a:pt x="4332160" y="0"/>
                </a:lnTo>
                <a:lnTo>
                  <a:pt x="4251261" y="1269"/>
                </a:lnTo>
                <a:lnTo>
                  <a:pt x="4010482" y="1269"/>
                </a:lnTo>
                <a:lnTo>
                  <a:pt x="3930980" y="2539"/>
                </a:lnTo>
                <a:lnTo>
                  <a:pt x="3851986" y="2539"/>
                </a:lnTo>
                <a:lnTo>
                  <a:pt x="3773500" y="3809"/>
                </a:lnTo>
                <a:lnTo>
                  <a:pt x="3695268" y="3809"/>
                </a:lnTo>
                <a:lnTo>
                  <a:pt x="3540455" y="6349"/>
                </a:lnTo>
                <a:lnTo>
                  <a:pt x="3463747" y="6349"/>
                </a:lnTo>
                <a:lnTo>
                  <a:pt x="2869272" y="16522"/>
                </a:lnTo>
                <a:lnTo>
                  <a:pt x="2797644" y="19062"/>
                </a:lnTo>
                <a:lnTo>
                  <a:pt x="2655912" y="21615"/>
                </a:lnTo>
                <a:lnTo>
                  <a:pt x="2586062" y="24129"/>
                </a:lnTo>
                <a:lnTo>
                  <a:pt x="2516847" y="25399"/>
                </a:lnTo>
                <a:lnTo>
                  <a:pt x="2448267" y="27939"/>
                </a:lnTo>
                <a:lnTo>
                  <a:pt x="2380462" y="29209"/>
                </a:lnTo>
                <a:lnTo>
                  <a:pt x="2246731" y="34302"/>
                </a:lnTo>
                <a:lnTo>
                  <a:pt x="2180945" y="35572"/>
                </a:lnTo>
                <a:lnTo>
                  <a:pt x="1987905" y="43192"/>
                </a:lnTo>
                <a:lnTo>
                  <a:pt x="1925040" y="44462"/>
                </a:lnTo>
                <a:lnTo>
                  <a:pt x="1622653" y="57175"/>
                </a:lnTo>
                <a:lnTo>
                  <a:pt x="1564614" y="60998"/>
                </a:lnTo>
                <a:lnTo>
                  <a:pt x="1395717" y="68618"/>
                </a:lnTo>
                <a:lnTo>
                  <a:pt x="1341107" y="72415"/>
                </a:lnTo>
                <a:lnTo>
                  <a:pt x="1234643" y="77495"/>
                </a:lnTo>
                <a:lnTo>
                  <a:pt x="1182789" y="81305"/>
                </a:lnTo>
                <a:lnTo>
                  <a:pt x="1131862" y="83858"/>
                </a:lnTo>
                <a:lnTo>
                  <a:pt x="1081887" y="87668"/>
                </a:lnTo>
                <a:lnTo>
                  <a:pt x="1032852" y="90208"/>
                </a:lnTo>
                <a:lnTo>
                  <a:pt x="984796" y="94018"/>
                </a:lnTo>
                <a:lnTo>
                  <a:pt x="937717" y="96570"/>
                </a:lnTo>
                <a:lnTo>
                  <a:pt x="846556" y="104190"/>
                </a:lnTo>
                <a:lnTo>
                  <a:pt x="802487" y="106730"/>
                </a:lnTo>
                <a:lnTo>
                  <a:pt x="636651" y="121983"/>
                </a:lnTo>
                <a:lnTo>
                  <a:pt x="597865" y="124510"/>
                </a:lnTo>
                <a:lnTo>
                  <a:pt x="453720" y="139763"/>
                </a:lnTo>
                <a:lnTo>
                  <a:pt x="327825" y="155016"/>
                </a:lnTo>
                <a:lnTo>
                  <a:pt x="299288" y="160108"/>
                </a:lnTo>
                <a:lnTo>
                  <a:pt x="245833" y="167728"/>
                </a:lnTo>
                <a:lnTo>
                  <a:pt x="197269" y="175336"/>
                </a:lnTo>
                <a:lnTo>
                  <a:pt x="174866" y="180416"/>
                </a:lnTo>
                <a:lnTo>
                  <a:pt x="133858" y="188048"/>
                </a:lnTo>
                <a:lnTo>
                  <a:pt x="115265" y="191858"/>
                </a:lnTo>
                <a:lnTo>
                  <a:pt x="97980" y="196951"/>
                </a:lnTo>
                <a:lnTo>
                  <a:pt x="82016" y="200761"/>
                </a:lnTo>
                <a:lnTo>
                  <a:pt x="67373" y="205854"/>
                </a:lnTo>
                <a:lnTo>
                  <a:pt x="54063" y="209664"/>
                </a:lnTo>
                <a:lnTo>
                  <a:pt x="42100" y="213474"/>
                </a:lnTo>
                <a:lnTo>
                  <a:pt x="31496" y="218554"/>
                </a:lnTo>
                <a:lnTo>
                  <a:pt x="22275" y="222364"/>
                </a:lnTo>
                <a:lnTo>
                  <a:pt x="14427" y="227431"/>
                </a:lnTo>
                <a:lnTo>
                  <a:pt x="7988" y="231241"/>
                </a:lnTo>
                <a:lnTo>
                  <a:pt x="2959" y="236334"/>
                </a:lnTo>
                <a:lnTo>
                  <a:pt x="0" y="240144"/>
                </a:lnTo>
                <a:lnTo>
                  <a:pt x="0" y="259219"/>
                </a:lnTo>
                <a:lnTo>
                  <a:pt x="2959" y="263029"/>
                </a:lnTo>
                <a:lnTo>
                  <a:pt x="7988" y="268109"/>
                </a:lnTo>
                <a:lnTo>
                  <a:pt x="14427" y="271919"/>
                </a:lnTo>
                <a:lnTo>
                  <a:pt x="22275" y="276986"/>
                </a:lnTo>
                <a:lnTo>
                  <a:pt x="31496" y="280796"/>
                </a:lnTo>
                <a:lnTo>
                  <a:pt x="42100" y="284619"/>
                </a:lnTo>
                <a:lnTo>
                  <a:pt x="54063" y="289699"/>
                </a:lnTo>
                <a:lnTo>
                  <a:pt x="67373" y="293509"/>
                </a:lnTo>
                <a:lnTo>
                  <a:pt x="82016" y="298602"/>
                </a:lnTo>
                <a:lnTo>
                  <a:pt x="97980" y="302412"/>
                </a:lnTo>
                <a:lnTo>
                  <a:pt x="115265" y="306222"/>
                </a:lnTo>
                <a:lnTo>
                  <a:pt x="133858" y="311315"/>
                </a:lnTo>
                <a:lnTo>
                  <a:pt x="174866" y="318947"/>
                </a:lnTo>
                <a:lnTo>
                  <a:pt x="197269" y="324002"/>
                </a:lnTo>
                <a:lnTo>
                  <a:pt x="220929" y="327812"/>
                </a:lnTo>
                <a:lnTo>
                  <a:pt x="271945" y="335445"/>
                </a:lnTo>
                <a:lnTo>
                  <a:pt x="357543" y="346887"/>
                </a:lnTo>
                <a:lnTo>
                  <a:pt x="388442" y="351967"/>
                </a:lnTo>
                <a:lnTo>
                  <a:pt x="560158" y="371043"/>
                </a:lnTo>
                <a:lnTo>
                  <a:pt x="597865" y="373557"/>
                </a:lnTo>
                <a:lnTo>
                  <a:pt x="759460" y="388810"/>
                </a:lnTo>
                <a:lnTo>
                  <a:pt x="802487" y="391350"/>
                </a:lnTo>
                <a:lnTo>
                  <a:pt x="891641" y="398983"/>
                </a:lnTo>
                <a:lnTo>
                  <a:pt x="937717" y="401523"/>
                </a:lnTo>
                <a:lnTo>
                  <a:pt x="1032852" y="409155"/>
                </a:lnTo>
                <a:lnTo>
                  <a:pt x="1081887" y="411708"/>
                </a:lnTo>
                <a:lnTo>
                  <a:pt x="1131862" y="415505"/>
                </a:lnTo>
                <a:lnTo>
                  <a:pt x="1182789" y="418045"/>
                </a:lnTo>
                <a:lnTo>
                  <a:pt x="1234643" y="421843"/>
                </a:lnTo>
                <a:lnTo>
                  <a:pt x="1341107" y="426923"/>
                </a:lnTo>
                <a:lnTo>
                  <a:pt x="1395717" y="430733"/>
                </a:lnTo>
                <a:lnTo>
                  <a:pt x="2180945" y="463791"/>
                </a:lnTo>
                <a:lnTo>
                  <a:pt x="2246731" y="465061"/>
                </a:lnTo>
                <a:lnTo>
                  <a:pt x="2380462" y="470141"/>
                </a:lnTo>
                <a:lnTo>
                  <a:pt x="2448267" y="471398"/>
                </a:lnTo>
                <a:lnTo>
                  <a:pt x="2516847" y="473938"/>
                </a:lnTo>
                <a:lnTo>
                  <a:pt x="2655912" y="476478"/>
                </a:lnTo>
                <a:lnTo>
                  <a:pt x="2726397" y="479018"/>
                </a:lnTo>
                <a:lnTo>
                  <a:pt x="2941662" y="482841"/>
                </a:lnTo>
                <a:lnTo>
                  <a:pt x="3014560" y="485381"/>
                </a:lnTo>
                <a:lnTo>
                  <a:pt x="3387547" y="491743"/>
                </a:lnTo>
                <a:lnTo>
                  <a:pt x="3463747" y="491743"/>
                </a:lnTo>
                <a:lnTo>
                  <a:pt x="3617671" y="494283"/>
                </a:lnTo>
                <a:lnTo>
                  <a:pt x="3695268" y="494283"/>
                </a:lnTo>
                <a:lnTo>
                  <a:pt x="3851986" y="496823"/>
                </a:lnTo>
                <a:lnTo>
                  <a:pt x="4010482" y="496823"/>
                </a:lnTo>
                <a:lnTo>
                  <a:pt x="4090365" y="498093"/>
                </a:lnTo>
                <a:lnTo>
                  <a:pt x="4900231" y="498093"/>
                </a:lnTo>
                <a:lnTo>
                  <a:pt x="4980114" y="496823"/>
                </a:lnTo>
                <a:lnTo>
                  <a:pt x="5138597" y="496823"/>
                </a:lnTo>
                <a:lnTo>
                  <a:pt x="5295315" y="494283"/>
                </a:lnTo>
                <a:lnTo>
                  <a:pt x="5372912" y="494283"/>
                </a:lnTo>
                <a:lnTo>
                  <a:pt x="5526836" y="491743"/>
                </a:lnTo>
                <a:lnTo>
                  <a:pt x="5602909" y="491743"/>
                </a:lnTo>
                <a:lnTo>
                  <a:pt x="5976035" y="485381"/>
                </a:lnTo>
                <a:lnTo>
                  <a:pt x="6048921" y="482841"/>
                </a:lnTo>
                <a:lnTo>
                  <a:pt x="6264059" y="479018"/>
                </a:lnTo>
                <a:lnTo>
                  <a:pt x="6334671" y="476478"/>
                </a:lnTo>
                <a:lnTo>
                  <a:pt x="6473736" y="473938"/>
                </a:lnTo>
                <a:lnTo>
                  <a:pt x="6542316" y="471398"/>
                </a:lnTo>
                <a:lnTo>
                  <a:pt x="6610134" y="470141"/>
                </a:lnTo>
                <a:lnTo>
                  <a:pt x="6743865" y="465061"/>
                </a:lnTo>
                <a:lnTo>
                  <a:pt x="6809651" y="463791"/>
                </a:lnTo>
                <a:lnTo>
                  <a:pt x="7594879" y="430733"/>
                </a:lnTo>
                <a:lnTo>
                  <a:pt x="7649489" y="426923"/>
                </a:lnTo>
                <a:lnTo>
                  <a:pt x="7755915" y="421843"/>
                </a:lnTo>
                <a:lnTo>
                  <a:pt x="7807731" y="418045"/>
                </a:lnTo>
                <a:lnTo>
                  <a:pt x="7858645" y="415505"/>
                </a:lnTo>
                <a:lnTo>
                  <a:pt x="7908683" y="411708"/>
                </a:lnTo>
                <a:lnTo>
                  <a:pt x="7957705" y="409155"/>
                </a:lnTo>
                <a:lnTo>
                  <a:pt x="8052828" y="401523"/>
                </a:lnTo>
                <a:lnTo>
                  <a:pt x="8098929" y="398983"/>
                </a:lnTo>
                <a:lnTo>
                  <a:pt x="8188083" y="391350"/>
                </a:lnTo>
                <a:lnTo>
                  <a:pt x="8231136" y="388810"/>
                </a:lnTo>
                <a:lnTo>
                  <a:pt x="8392680" y="373557"/>
                </a:lnTo>
                <a:lnTo>
                  <a:pt x="8430399" y="371043"/>
                </a:lnTo>
                <a:lnTo>
                  <a:pt x="8602103" y="351967"/>
                </a:lnTo>
                <a:lnTo>
                  <a:pt x="8633091" y="346887"/>
                </a:lnTo>
                <a:lnTo>
                  <a:pt x="8718689" y="335445"/>
                </a:lnTo>
                <a:lnTo>
                  <a:pt x="8769604" y="327812"/>
                </a:lnTo>
                <a:lnTo>
                  <a:pt x="8793353" y="324002"/>
                </a:lnTo>
                <a:lnTo>
                  <a:pt x="8815705" y="318947"/>
                </a:lnTo>
                <a:lnTo>
                  <a:pt x="8856726" y="311315"/>
                </a:lnTo>
                <a:lnTo>
                  <a:pt x="8875268" y="306222"/>
                </a:lnTo>
                <a:lnTo>
                  <a:pt x="8892540" y="302412"/>
                </a:lnTo>
                <a:lnTo>
                  <a:pt x="8908542" y="298602"/>
                </a:lnTo>
                <a:lnTo>
                  <a:pt x="8923147" y="293509"/>
                </a:lnTo>
                <a:lnTo>
                  <a:pt x="8936482" y="289699"/>
                </a:lnTo>
                <a:lnTo>
                  <a:pt x="8948420" y="284619"/>
                </a:lnTo>
                <a:lnTo>
                  <a:pt x="8959088" y="280796"/>
                </a:lnTo>
                <a:lnTo>
                  <a:pt x="8968359" y="276986"/>
                </a:lnTo>
                <a:lnTo>
                  <a:pt x="8976106" y="271919"/>
                </a:lnTo>
                <a:lnTo>
                  <a:pt x="8982583" y="268109"/>
                </a:lnTo>
                <a:lnTo>
                  <a:pt x="8991219" y="259219"/>
                </a:lnTo>
                <a:lnTo>
                  <a:pt x="8993378" y="254126"/>
                </a:lnTo>
                <a:lnTo>
                  <a:pt x="8994140" y="249046"/>
                </a:lnTo>
                <a:lnTo>
                  <a:pt x="8993378" y="245236"/>
                </a:lnTo>
                <a:lnTo>
                  <a:pt x="8991219" y="240144"/>
                </a:lnTo>
                <a:lnTo>
                  <a:pt x="8982583" y="231241"/>
                </a:lnTo>
                <a:lnTo>
                  <a:pt x="8976106" y="227431"/>
                </a:lnTo>
                <a:lnTo>
                  <a:pt x="8968359" y="222364"/>
                </a:lnTo>
                <a:lnTo>
                  <a:pt x="8959088" y="218554"/>
                </a:lnTo>
                <a:lnTo>
                  <a:pt x="8948420" y="213474"/>
                </a:lnTo>
                <a:lnTo>
                  <a:pt x="8936482" y="209664"/>
                </a:lnTo>
                <a:lnTo>
                  <a:pt x="8923147" y="205854"/>
                </a:lnTo>
                <a:lnTo>
                  <a:pt x="8908542" y="200761"/>
                </a:lnTo>
                <a:lnTo>
                  <a:pt x="8892540" y="196951"/>
                </a:lnTo>
                <a:lnTo>
                  <a:pt x="8875268" y="191858"/>
                </a:lnTo>
                <a:lnTo>
                  <a:pt x="8856726" y="188048"/>
                </a:lnTo>
                <a:lnTo>
                  <a:pt x="8815705" y="180416"/>
                </a:lnTo>
                <a:lnTo>
                  <a:pt x="8793353" y="175336"/>
                </a:lnTo>
                <a:lnTo>
                  <a:pt x="8744724" y="167728"/>
                </a:lnTo>
                <a:lnTo>
                  <a:pt x="8691257" y="160108"/>
                </a:lnTo>
                <a:lnTo>
                  <a:pt x="8662809" y="155016"/>
                </a:lnTo>
                <a:lnTo>
                  <a:pt x="8536825" y="139763"/>
                </a:lnTo>
                <a:lnTo>
                  <a:pt x="8392680" y="124510"/>
                </a:lnTo>
                <a:lnTo>
                  <a:pt x="8353945" y="121983"/>
                </a:lnTo>
                <a:lnTo>
                  <a:pt x="8188083" y="106730"/>
                </a:lnTo>
                <a:lnTo>
                  <a:pt x="8144014" y="104190"/>
                </a:lnTo>
                <a:lnTo>
                  <a:pt x="8052828" y="96570"/>
                </a:lnTo>
                <a:lnTo>
                  <a:pt x="8005711" y="94018"/>
                </a:lnTo>
                <a:lnTo>
                  <a:pt x="7957705" y="90208"/>
                </a:lnTo>
                <a:lnTo>
                  <a:pt x="7908683" y="87668"/>
                </a:lnTo>
                <a:lnTo>
                  <a:pt x="7858645" y="83858"/>
                </a:lnTo>
                <a:lnTo>
                  <a:pt x="7807731" y="81305"/>
                </a:lnTo>
                <a:lnTo>
                  <a:pt x="7755915" y="77495"/>
                </a:lnTo>
                <a:lnTo>
                  <a:pt x="7649489" y="72415"/>
                </a:lnTo>
                <a:lnTo>
                  <a:pt x="7594879" y="68618"/>
                </a:lnTo>
                <a:lnTo>
                  <a:pt x="7425969" y="60998"/>
                </a:lnTo>
                <a:lnTo>
                  <a:pt x="7367930" y="57175"/>
                </a:lnTo>
                <a:lnTo>
                  <a:pt x="7065543" y="44462"/>
                </a:lnTo>
                <a:lnTo>
                  <a:pt x="7002678" y="43192"/>
                </a:lnTo>
                <a:lnTo>
                  <a:pt x="6809651" y="35572"/>
                </a:lnTo>
                <a:lnTo>
                  <a:pt x="6743865" y="34302"/>
                </a:lnTo>
                <a:lnTo>
                  <a:pt x="6610134" y="29209"/>
                </a:lnTo>
                <a:lnTo>
                  <a:pt x="6542316" y="27939"/>
                </a:lnTo>
                <a:lnTo>
                  <a:pt x="6473736" y="25399"/>
                </a:lnTo>
                <a:lnTo>
                  <a:pt x="6404521" y="24129"/>
                </a:lnTo>
                <a:lnTo>
                  <a:pt x="6334671" y="21615"/>
                </a:lnTo>
                <a:lnTo>
                  <a:pt x="6192939" y="19062"/>
                </a:lnTo>
                <a:lnTo>
                  <a:pt x="6121184" y="16522"/>
                </a:lnTo>
                <a:lnTo>
                  <a:pt x="5526836" y="6349"/>
                </a:lnTo>
                <a:lnTo>
                  <a:pt x="5450128" y="6349"/>
                </a:lnTo>
                <a:lnTo>
                  <a:pt x="5295315" y="3809"/>
                </a:lnTo>
                <a:lnTo>
                  <a:pt x="5217083" y="3809"/>
                </a:lnTo>
                <a:lnTo>
                  <a:pt x="5138597" y="2539"/>
                </a:lnTo>
                <a:lnTo>
                  <a:pt x="5059616" y="2539"/>
                </a:lnTo>
                <a:lnTo>
                  <a:pt x="4980114" y="1269"/>
                </a:lnTo>
                <a:lnTo>
                  <a:pt x="4739322" y="1269"/>
                </a:lnTo>
                <a:lnTo>
                  <a:pt x="4658296" y="0"/>
                </a:lnTo>
                <a:close/>
              </a:path>
            </a:pathLst>
          </a:custGeom>
          <a:solidFill>
            <a:srgbClr val="D9D9D9"/>
          </a:solidFill>
        </p:spPr>
        <p:txBody>
          <a:bodyPr wrap="square" lIns="0" tIns="0" rIns="0" bIns="0" rtlCol="0"/>
          <a:lstStyle/>
          <a:p>
            <a:endParaRPr/>
          </a:p>
        </p:txBody>
      </p:sp>
      <p:sp>
        <p:nvSpPr>
          <p:cNvPr id="3" name="object 3"/>
          <p:cNvSpPr/>
          <p:nvPr/>
        </p:nvSpPr>
        <p:spPr>
          <a:xfrm>
            <a:off x="1520" y="458720"/>
            <a:ext cx="4875530" cy="737870"/>
          </a:xfrm>
          <a:custGeom>
            <a:avLst/>
            <a:gdLst/>
            <a:ahLst/>
            <a:cxnLst/>
            <a:rect l="l" t="t" r="r" b="b"/>
            <a:pathLst>
              <a:path w="4875530" h="737869">
                <a:moveTo>
                  <a:pt x="4763947" y="0"/>
                </a:moveTo>
                <a:lnTo>
                  <a:pt x="0" y="0"/>
                </a:lnTo>
                <a:lnTo>
                  <a:pt x="0" y="737374"/>
                </a:lnTo>
                <a:lnTo>
                  <a:pt x="4763947" y="737374"/>
                </a:lnTo>
                <a:lnTo>
                  <a:pt x="4807254" y="732155"/>
                </a:lnTo>
                <a:lnTo>
                  <a:pt x="4842535" y="717689"/>
                </a:lnTo>
                <a:lnTo>
                  <a:pt x="4866386" y="696239"/>
                </a:lnTo>
                <a:lnTo>
                  <a:pt x="4875072" y="670090"/>
                </a:lnTo>
                <a:lnTo>
                  <a:pt x="4875072" y="67411"/>
                </a:lnTo>
                <a:lnTo>
                  <a:pt x="4866386" y="41135"/>
                </a:lnTo>
                <a:lnTo>
                  <a:pt x="4842535" y="19685"/>
                </a:lnTo>
                <a:lnTo>
                  <a:pt x="4807254" y="5334"/>
                </a:lnTo>
                <a:lnTo>
                  <a:pt x="4763947" y="0"/>
                </a:lnTo>
                <a:close/>
              </a:path>
            </a:pathLst>
          </a:custGeom>
          <a:solidFill>
            <a:srgbClr val="F6DE4D"/>
          </a:solidFill>
        </p:spPr>
        <p:txBody>
          <a:bodyPr wrap="square" lIns="0" tIns="0" rIns="0" bIns="0" rtlCol="0"/>
          <a:lstStyle/>
          <a:p>
            <a:endParaRPr/>
          </a:p>
        </p:txBody>
      </p:sp>
      <p:sp>
        <p:nvSpPr>
          <p:cNvPr id="4" name="object 4"/>
          <p:cNvSpPr txBox="1"/>
          <p:nvPr/>
        </p:nvSpPr>
        <p:spPr>
          <a:xfrm>
            <a:off x="200620" y="643483"/>
            <a:ext cx="5849620" cy="4253865"/>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WHY</a:t>
            </a:r>
            <a:r>
              <a:rPr sz="1800" b="1" spc="-25" dirty="0">
                <a:latin typeface="Calibri"/>
                <a:cs typeface="Calibri"/>
              </a:rPr>
              <a:t> </a:t>
            </a:r>
            <a:r>
              <a:rPr sz="1800" b="1" dirty="0">
                <a:latin typeface="Calibri"/>
                <a:cs typeface="Calibri"/>
              </a:rPr>
              <a:t>ARE</a:t>
            </a:r>
            <a:r>
              <a:rPr sz="1800" b="1" spc="-20" dirty="0">
                <a:latin typeface="Calibri"/>
                <a:cs typeface="Calibri"/>
              </a:rPr>
              <a:t> </a:t>
            </a:r>
            <a:r>
              <a:rPr sz="1800" b="1" dirty="0">
                <a:latin typeface="Calibri"/>
                <a:cs typeface="Calibri"/>
              </a:rPr>
              <a:t>WE</a:t>
            </a:r>
            <a:r>
              <a:rPr sz="1800" b="1" spc="-15" dirty="0">
                <a:latin typeface="Calibri"/>
                <a:cs typeface="Calibri"/>
              </a:rPr>
              <a:t> </a:t>
            </a:r>
            <a:r>
              <a:rPr sz="1800" b="1" dirty="0">
                <a:latin typeface="Calibri"/>
                <a:cs typeface="Calibri"/>
              </a:rPr>
              <a:t>FASTEST</a:t>
            </a:r>
            <a:r>
              <a:rPr sz="1800" b="1" spc="-35" dirty="0">
                <a:latin typeface="Calibri"/>
                <a:cs typeface="Calibri"/>
              </a:rPr>
              <a:t> </a:t>
            </a:r>
            <a:r>
              <a:rPr sz="1800" b="1" dirty="0">
                <a:latin typeface="Calibri"/>
                <a:cs typeface="Calibri"/>
              </a:rPr>
              <a:t>GROWING</a:t>
            </a:r>
            <a:r>
              <a:rPr sz="1800" b="1" spc="-15" dirty="0">
                <a:latin typeface="Calibri"/>
                <a:cs typeface="Calibri"/>
              </a:rPr>
              <a:t> </a:t>
            </a:r>
            <a:r>
              <a:rPr sz="1800" b="1" spc="-10" dirty="0">
                <a:latin typeface="Calibri"/>
                <a:cs typeface="Calibri"/>
              </a:rPr>
              <a:t>BRAND?</a:t>
            </a:r>
            <a:endParaRPr sz="1800">
              <a:latin typeface="Calibri"/>
              <a:cs typeface="Calibri"/>
            </a:endParaRPr>
          </a:p>
          <a:p>
            <a:pPr>
              <a:lnSpc>
                <a:spcPct val="100000"/>
              </a:lnSpc>
            </a:pPr>
            <a:endParaRPr sz="1800">
              <a:latin typeface="Calibri"/>
              <a:cs typeface="Calibri"/>
            </a:endParaRPr>
          </a:p>
          <a:p>
            <a:pPr>
              <a:lnSpc>
                <a:spcPct val="100000"/>
              </a:lnSpc>
              <a:spcBef>
                <a:spcPts val="45"/>
              </a:spcBef>
            </a:pPr>
            <a:endParaRPr sz="1450">
              <a:latin typeface="Calibri"/>
              <a:cs typeface="Calibri"/>
            </a:endParaRPr>
          </a:p>
          <a:p>
            <a:pPr marL="708660" indent="-306705">
              <a:lnSpc>
                <a:spcPct val="100000"/>
              </a:lnSpc>
              <a:buFont typeface="Symbol"/>
              <a:buChar char=""/>
              <a:tabLst>
                <a:tab pos="708660" algn="l"/>
                <a:tab pos="709295" algn="l"/>
              </a:tabLst>
            </a:pPr>
            <a:r>
              <a:rPr sz="1800" b="1" spc="-10" dirty="0">
                <a:latin typeface="Arial"/>
                <a:cs typeface="Arial"/>
              </a:rPr>
              <a:t>ORGANIC</a:t>
            </a:r>
            <a:endParaRPr sz="1800">
              <a:latin typeface="Arial"/>
              <a:cs typeface="Arial"/>
            </a:endParaRPr>
          </a:p>
          <a:p>
            <a:pPr marL="708660" indent="-306705">
              <a:lnSpc>
                <a:spcPct val="100000"/>
              </a:lnSpc>
              <a:buFont typeface="Symbol"/>
              <a:buChar char=""/>
              <a:tabLst>
                <a:tab pos="708660" algn="l"/>
                <a:tab pos="709295" algn="l"/>
              </a:tabLst>
            </a:pPr>
            <a:r>
              <a:rPr sz="1800" b="1" spc="-25" dirty="0">
                <a:latin typeface="Arial"/>
                <a:cs typeface="Arial"/>
              </a:rPr>
              <a:t>PLANT</a:t>
            </a:r>
            <a:r>
              <a:rPr sz="1800" b="1" spc="-90" dirty="0">
                <a:latin typeface="Arial"/>
                <a:cs typeface="Arial"/>
              </a:rPr>
              <a:t> </a:t>
            </a:r>
            <a:r>
              <a:rPr sz="1800" b="1" spc="-10" dirty="0">
                <a:latin typeface="Arial"/>
                <a:cs typeface="Arial"/>
              </a:rPr>
              <a:t>BASED</a:t>
            </a:r>
            <a:endParaRPr sz="1800">
              <a:latin typeface="Arial"/>
              <a:cs typeface="Arial"/>
            </a:endParaRPr>
          </a:p>
          <a:p>
            <a:pPr marL="708660" marR="3692525" indent="-306705">
              <a:lnSpc>
                <a:spcPct val="100000"/>
              </a:lnSpc>
              <a:buFont typeface="Symbol"/>
              <a:buChar char=""/>
              <a:tabLst>
                <a:tab pos="708660" algn="l"/>
                <a:tab pos="709295" algn="l"/>
              </a:tabLst>
            </a:pPr>
            <a:r>
              <a:rPr sz="1800" b="1" dirty="0">
                <a:latin typeface="Arial"/>
                <a:cs typeface="Arial"/>
              </a:rPr>
              <a:t>60</a:t>
            </a:r>
            <a:r>
              <a:rPr sz="1800" b="1" spc="-60" dirty="0">
                <a:latin typeface="Arial"/>
                <a:cs typeface="Arial"/>
              </a:rPr>
              <a:t> </a:t>
            </a:r>
            <a:r>
              <a:rPr sz="1800" b="1" spc="-10" dirty="0">
                <a:latin typeface="Arial"/>
                <a:cs typeface="Arial"/>
              </a:rPr>
              <a:t>SECOND </a:t>
            </a:r>
            <a:r>
              <a:rPr sz="1800" b="1" spc="-20" dirty="0">
                <a:latin typeface="Arial"/>
                <a:cs typeface="Arial"/>
              </a:rPr>
              <a:t>MICROWAVE</a:t>
            </a:r>
            <a:endParaRPr sz="1800">
              <a:latin typeface="Arial"/>
              <a:cs typeface="Arial"/>
            </a:endParaRPr>
          </a:p>
          <a:p>
            <a:pPr marL="708660" indent="-306705">
              <a:lnSpc>
                <a:spcPct val="100000"/>
              </a:lnSpc>
              <a:buFont typeface="Symbol"/>
              <a:buChar char=""/>
              <a:tabLst>
                <a:tab pos="708660" algn="l"/>
                <a:tab pos="709295" algn="l"/>
              </a:tabLst>
            </a:pPr>
            <a:r>
              <a:rPr sz="1800" b="1" spc="-10" dirty="0">
                <a:latin typeface="Arial"/>
                <a:cs typeface="Arial"/>
              </a:rPr>
              <a:t>GREAT</a:t>
            </a:r>
            <a:r>
              <a:rPr sz="1800" b="1" spc="-114" dirty="0">
                <a:latin typeface="Arial"/>
                <a:cs typeface="Arial"/>
              </a:rPr>
              <a:t> </a:t>
            </a:r>
            <a:r>
              <a:rPr sz="1800" b="1" spc="-10" dirty="0">
                <a:latin typeface="Arial"/>
                <a:cs typeface="Arial"/>
              </a:rPr>
              <a:t>VALUE</a:t>
            </a:r>
            <a:endParaRPr sz="1800">
              <a:latin typeface="Arial"/>
              <a:cs typeface="Arial"/>
            </a:endParaRPr>
          </a:p>
          <a:p>
            <a:pPr marL="708660" indent="-306705">
              <a:lnSpc>
                <a:spcPct val="100000"/>
              </a:lnSpc>
              <a:buFont typeface="Symbol"/>
              <a:buChar char=""/>
              <a:tabLst>
                <a:tab pos="708660" algn="l"/>
                <a:tab pos="709295" algn="l"/>
              </a:tabLst>
            </a:pPr>
            <a:r>
              <a:rPr sz="1800" b="1" spc="-10" dirty="0">
                <a:latin typeface="Arial"/>
                <a:cs typeface="Arial"/>
              </a:rPr>
              <a:t>TRACEABILITY</a:t>
            </a:r>
            <a:endParaRPr sz="1800">
              <a:latin typeface="Arial"/>
              <a:cs typeface="Arial"/>
            </a:endParaRPr>
          </a:p>
          <a:p>
            <a:pPr marL="285750" marR="5080" indent="2540" algn="just">
              <a:lnSpc>
                <a:spcPct val="125000"/>
              </a:lnSpc>
              <a:spcBef>
                <a:spcPts val="805"/>
              </a:spcBef>
            </a:pPr>
            <a:r>
              <a:rPr sz="1300" dirty="0">
                <a:solidFill>
                  <a:srgbClr val="424242"/>
                </a:solidFill>
                <a:latin typeface="Arial"/>
                <a:cs typeface="Arial"/>
              </a:rPr>
              <a:t>BeanVIVO®</a:t>
            </a:r>
            <a:r>
              <a:rPr sz="1300" spc="225" dirty="0">
                <a:solidFill>
                  <a:srgbClr val="424242"/>
                </a:solidFill>
                <a:latin typeface="Arial"/>
                <a:cs typeface="Arial"/>
              </a:rPr>
              <a:t> </a:t>
            </a:r>
            <a:r>
              <a:rPr sz="1300" dirty="0">
                <a:solidFill>
                  <a:srgbClr val="424242"/>
                </a:solidFill>
                <a:latin typeface="Arial"/>
                <a:cs typeface="Arial"/>
              </a:rPr>
              <a:t>is</a:t>
            </a:r>
            <a:r>
              <a:rPr sz="1300" spc="229" dirty="0">
                <a:solidFill>
                  <a:srgbClr val="424242"/>
                </a:solidFill>
                <a:latin typeface="Arial"/>
                <a:cs typeface="Arial"/>
              </a:rPr>
              <a:t> </a:t>
            </a:r>
            <a:r>
              <a:rPr sz="1300" dirty="0">
                <a:solidFill>
                  <a:srgbClr val="424242"/>
                </a:solidFill>
                <a:latin typeface="Arial"/>
                <a:cs typeface="Arial"/>
              </a:rPr>
              <a:t>at</a:t>
            </a:r>
            <a:r>
              <a:rPr sz="1300" spc="235" dirty="0">
                <a:solidFill>
                  <a:srgbClr val="424242"/>
                </a:solidFill>
                <a:latin typeface="Arial"/>
                <a:cs typeface="Arial"/>
              </a:rPr>
              <a:t> </a:t>
            </a:r>
            <a:r>
              <a:rPr sz="1300" dirty="0">
                <a:solidFill>
                  <a:srgbClr val="424242"/>
                </a:solidFill>
                <a:latin typeface="Arial"/>
                <a:cs typeface="Arial"/>
              </a:rPr>
              <a:t>the</a:t>
            </a:r>
            <a:r>
              <a:rPr sz="1300" spc="229" dirty="0">
                <a:solidFill>
                  <a:srgbClr val="424242"/>
                </a:solidFill>
                <a:latin typeface="Arial"/>
                <a:cs typeface="Arial"/>
              </a:rPr>
              <a:t> </a:t>
            </a:r>
            <a:r>
              <a:rPr sz="1300" dirty="0">
                <a:solidFill>
                  <a:srgbClr val="424242"/>
                </a:solidFill>
                <a:latin typeface="Arial"/>
                <a:cs typeface="Arial"/>
              </a:rPr>
              <a:t>crossroads</a:t>
            </a:r>
            <a:r>
              <a:rPr sz="1300" spc="225" dirty="0">
                <a:solidFill>
                  <a:srgbClr val="424242"/>
                </a:solidFill>
                <a:latin typeface="Arial"/>
                <a:cs typeface="Arial"/>
              </a:rPr>
              <a:t> </a:t>
            </a:r>
            <a:r>
              <a:rPr sz="1300" dirty="0">
                <a:solidFill>
                  <a:srgbClr val="424242"/>
                </a:solidFill>
                <a:latin typeface="Arial"/>
                <a:cs typeface="Arial"/>
              </a:rPr>
              <a:t>of</a:t>
            </a:r>
            <a:r>
              <a:rPr sz="1300" spc="240" dirty="0">
                <a:solidFill>
                  <a:srgbClr val="424242"/>
                </a:solidFill>
                <a:latin typeface="Arial"/>
                <a:cs typeface="Arial"/>
              </a:rPr>
              <a:t> </a:t>
            </a:r>
            <a:r>
              <a:rPr sz="1300" dirty="0">
                <a:solidFill>
                  <a:srgbClr val="424242"/>
                </a:solidFill>
                <a:latin typeface="Arial"/>
                <a:cs typeface="Arial"/>
              </a:rPr>
              <a:t>Convenience,</a:t>
            </a:r>
            <a:r>
              <a:rPr sz="1300" spc="229" dirty="0">
                <a:solidFill>
                  <a:srgbClr val="424242"/>
                </a:solidFill>
                <a:latin typeface="Arial"/>
                <a:cs typeface="Arial"/>
              </a:rPr>
              <a:t> </a:t>
            </a:r>
            <a:r>
              <a:rPr sz="1300" dirty="0">
                <a:solidFill>
                  <a:srgbClr val="424242"/>
                </a:solidFill>
                <a:latin typeface="Arial"/>
                <a:cs typeface="Arial"/>
              </a:rPr>
              <a:t>Digestive</a:t>
            </a:r>
            <a:r>
              <a:rPr sz="1300" spc="225" dirty="0">
                <a:solidFill>
                  <a:srgbClr val="424242"/>
                </a:solidFill>
                <a:latin typeface="Arial"/>
                <a:cs typeface="Arial"/>
              </a:rPr>
              <a:t> </a:t>
            </a:r>
            <a:r>
              <a:rPr sz="1300" dirty="0">
                <a:solidFill>
                  <a:srgbClr val="424242"/>
                </a:solidFill>
                <a:latin typeface="Arial"/>
                <a:cs typeface="Arial"/>
              </a:rPr>
              <a:t>Health,</a:t>
            </a:r>
            <a:r>
              <a:rPr sz="1300" spc="220" dirty="0">
                <a:solidFill>
                  <a:srgbClr val="424242"/>
                </a:solidFill>
                <a:latin typeface="Arial"/>
                <a:cs typeface="Arial"/>
              </a:rPr>
              <a:t> </a:t>
            </a:r>
            <a:r>
              <a:rPr sz="1300" spc="-25" dirty="0">
                <a:solidFill>
                  <a:srgbClr val="424242"/>
                </a:solidFill>
                <a:latin typeface="Arial"/>
                <a:cs typeface="Arial"/>
              </a:rPr>
              <a:t>and </a:t>
            </a:r>
            <a:r>
              <a:rPr sz="1300" dirty="0">
                <a:solidFill>
                  <a:srgbClr val="424242"/>
                </a:solidFill>
                <a:latin typeface="Arial"/>
                <a:cs typeface="Arial"/>
              </a:rPr>
              <a:t>Sustainability.</a:t>
            </a:r>
            <a:r>
              <a:rPr sz="1300" spc="220" dirty="0">
                <a:solidFill>
                  <a:srgbClr val="424242"/>
                </a:solidFill>
                <a:latin typeface="Arial"/>
                <a:cs typeface="Arial"/>
              </a:rPr>
              <a:t> </a:t>
            </a:r>
            <a:r>
              <a:rPr sz="1300" dirty="0">
                <a:solidFill>
                  <a:srgbClr val="424242"/>
                </a:solidFill>
                <a:latin typeface="Arial"/>
                <a:cs typeface="Arial"/>
              </a:rPr>
              <a:t>Crafting</a:t>
            </a:r>
            <a:r>
              <a:rPr sz="1300" spc="235" dirty="0">
                <a:solidFill>
                  <a:srgbClr val="424242"/>
                </a:solidFill>
                <a:latin typeface="Arial"/>
                <a:cs typeface="Arial"/>
              </a:rPr>
              <a:t> </a:t>
            </a:r>
            <a:r>
              <a:rPr sz="1300" dirty="0">
                <a:solidFill>
                  <a:srgbClr val="424242"/>
                </a:solidFill>
                <a:latin typeface="Arial"/>
                <a:cs typeface="Arial"/>
              </a:rPr>
              <a:t>meals</a:t>
            </a:r>
            <a:r>
              <a:rPr sz="1300" spc="235" dirty="0">
                <a:solidFill>
                  <a:srgbClr val="424242"/>
                </a:solidFill>
                <a:latin typeface="Arial"/>
                <a:cs typeface="Arial"/>
              </a:rPr>
              <a:t> </a:t>
            </a:r>
            <a:r>
              <a:rPr sz="1300" dirty="0">
                <a:solidFill>
                  <a:srgbClr val="424242"/>
                </a:solidFill>
                <a:latin typeface="Arial"/>
                <a:cs typeface="Arial"/>
              </a:rPr>
              <a:t>which</a:t>
            </a:r>
            <a:r>
              <a:rPr sz="1300" spc="235" dirty="0">
                <a:solidFill>
                  <a:srgbClr val="424242"/>
                </a:solidFill>
                <a:latin typeface="Arial"/>
                <a:cs typeface="Arial"/>
              </a:rPr>
              <a:t> </a:t>
            </a:r>
            <a:r>
              <a:rPr sz="1300" dirty="0">
                <a:solidFill>
                  <a:srgbClr val="424242"/>
                </a:solidFill>
                <a:latin typeface="Arial"/>
                <a:cs typeface="Arial"/>
              </a:rPr>
              <a:t>are</a:t>
            </a:r>
            <a:r>
              <a:rPr sz="1300" spc="235" dirty="0">
                <a:solidFill>
                  <a:srgbClr val="424242"/>
                </a:solidFill>
                <a:latin typeface="Arial"/>
                <a:cs typeface="Arial"/>
              </a:rPr>
              <a:t> </a:t>
            </a:r>
            <a:r>
              <a:rPr sz="1300" dirty="0">
                <a:solidFill>
                  <a:srgbClr val="424242"/>
                </a:solidFill>
                <a:latin typeface="Arial"/>
                <a:cs typeface="Arial"/>
              </a:rPr>
              <a:t>all</a:t>
            </a:r>
            <a:r>
              <a:rPr sz="1300" spc="235" dirty="0">
                <a:solidFill>
                  <a:srgbClr val="424242"/>
                </a:solidFill>
                <a:latin typeface="Arial"/>
                <a:cs typeface="Arial"/>
              </a:rPr>
              <a:t> </a:t>
            </a:r>
            <a:r>
              <a:rPr sz="1300" b="1" u="heavy" dirty="0">
                <a:solidFill>
                  <a:srgbClr val="424242"/>
                </a:solidFill>
                <a:uFill>
                  <a:solidFill>
                    <a:srgbClr val="424242"/>
                  </a:solidFill>
                </a:uFill>
                <a:latin typeface="Arial"/>
                <a:cs typeface="Arial"/>
              </a:rPr>
              <a:t>Organic,</a:t>
            </a:r>
            <a:r>
              <a:rPr sz="1300" b="1" u="heavy" spc="200" dirty="0">
                <a:solidFill>
                  <a:srgbClr val="424242"/>
                </a:solidFill>
                <a:uFill>
                  <a:solidFill>
                    <a:srgbClr val="424242"/>
                  </a:solidFill>
                </a:uFill>
                <a:latin typeface="Arial"/>
                <a:cs typeface="Arial"/>
              </a:rPr>
              <a:t> </a:t>
            </a:r>
            <a:r>
              <a:rPr sz="1300" b="1" u="heavy" dirty="0">
                <a:solidFill>
                  <a:srgbClr val="424242"/>
                </a:solidFill>
                <a:uFill>
                  <a:solidFill>
                    <a:srgbClr val="424242"/>
                  </a:solidFill>
                </a:uFill>
                <a:latin typeface="Arial"/>
                <a:cs typeface="Arial"/>
              </a:rPr>
              <a:t>Vegan</a:t>
            </a:r>
            <a:r>
              <a:rPr sz="1300" b="1" u="heavy" spc="204" dirty="0">
                <a:solidFill>
                  <a:srgbClr val="424242"/>
                </a:solidFill>
                <a:uFill>
                  <a:solidFill>
                    <a:srgbClr val="424242"/>
                  </a:solidFill>
                </a:uFill>
                <a:latin typeface="Arial"/>
                <a:cs typeface="Arial"/>
              </a:rPr>
              <a:t> </a:t>
            </a:r>
            <a:r>
              <a:rPr sz="1300" b="1" u="heavy" dirty="0">
                <a:solidFill>
                  <a:srgbClr val="424242"/>
                </a:solidFill>
                <a:uFill>
                  <a:solidFill>
                    <a:srgbClr val="424242"/>
                  </a:solidFill>
                </a:uFill>
                <a:latin typeface="Arial"/>
                <a:cs typeface="Arial"/>
              </a:rPr>
              <a:t>and</a:t>
            </a:r>
            <a:r>
              <a:rPr sz="1300" b="1" u="heavy" spc="190" dirty="0">
                <a:solidFill>
                  <a:srgbClr val="424242"/>
                </a:solidFill>
                <a:uFill>
                  <a:solidFill>
                    <a:srgbClr val="424242"/>
                  </a:solidFill>
                </a:uFill>
                <a:latin typeface="Arial"/>
                <a:cs typeface="Arial"/>
              </a:rPr>
              <a:t> </a:t>
            </a:r>
            <a:r>
              <a:rPr sz="1300" b="1" u="heavy" spc="-10" dirty="0">
                <a:solidFill>
                  <a:srgbClr val="424242"/>
                </a:solidFill>
                <a:uFill>
                  <a:solidFill>
                    <a:srgbClr val="424242"/>
                  </a:solidFill>
                </a:uFill>
                <a:latin typeface="Arial"/>
                <a:cs typeface="Arial"/>
              </a:rPr>
              <a:t>Gluten</a:t>
            </a:r>
            <a:r>
              <a:rPr sz="1300" b="1" spc="-10" dirty="0">
                <a:solidFill>
                  <a:srgbClr val="424242"/>
                </a:solidFill>
                <a:latin typeface="Arial"/>
                <a:cs typeface="Arial"/>
              </a:rPr>
              <a:t> </a:t>
            </a:r>
            <a:r>
              <a:rPr sz="1300" b="1" u="heavy" spc="-45" dirty="0">
                <a:solidFill>
                  <a:srgbClr val="424242"/>
                </a:solidFill>
                <a:uFill>
                  <a:solidFill>
                    <a:srgbClr val="424242"/>
                  </a:solidFill>
                </a:uFill>
                <a:latin typeface="Arial"/>
                <a:cs typeface="Arial"/>
              </a:rPr>
              <a:t>Free</a:t>
            </a:r>
            <a:r>
              <a:rPr sz="1300" b="1" u="heavy" spc="-155" dirty="0">
                <a:solidFill>
                  <a:srgbClr val="424242"/>
                </a:solidFill>
                <a:uFill>
                  <a:solidFill>
                    <a:srgbClr val="424242"/>
                  </a:solidFill>
                </a:uFill>
                <a:latin typeface="Arial"/>
                <a:cs typeface="Arial"/>
              </a:rPr>
              <a:t> </a:t>
            </a:r>
            <a:r>
              <a:rPr sz="1300" b="1" u="heavy" spc="-65" dirty="0">
                <a:solidFill>
                  <a:srgbClr val="424242"/>
                </a:solidFill>
                <a:uFill>
                  <a:solidFill>
                    <a:srgbClr val="424242"/>
                  </a:solidFill>
                </a:uFill>
                <a:latin typeface="Arial"/>
                <a:cs typeface="Arial"/>
              </a:rPr>
              <a:t>and</a:t>
            </a:r>
            <a:r>
              <a:rPr sz="1300" b="1" u="heavy" spc="-180" dirty="0">
                <a:solidFill>
                  <a:srgbClr val="424242"/>
                </a:solidFill>
                <a:uFill>
                  <a:solidFill>
                    <a:srgbClr val="424242"/>
                  </a:solidFill>
                </a:uFill>
                <a:latin typeface="Arial"/>
                <a:cs typeface="Arial"/>
              </a:rPr>
              <a:t> </a:t>
            </a:r>
            <a:r>
              <a:rPr sz="1300" b="1" u="heavy" spc="-10" dirty="0">
                <a:solidFill>
                  <a:srgbClr val="424242"/>
                </a:solidFill>
                <a:uFill>
                  <a:solidFill>
                    <a:srgbClr val="424242"/>
                  </a:solidFill>
                </a:uFill>
                <a:latin typeface="Arial"/>
                <a:cs typeface="Arial"/>
              </a:rPr>
              <a:t>High</a:t>
            </a:r>
            <a:r>
              <a:rPr sz="1300" b="1" u="heavy" spc="10" dirty="0">
                <a:solidFill>
                  <a:srgbClr val="424242"/>
                </a:solidFill>
                <a:uFill>
                  <a:solidFill>
                    <a:srgbClr val="424242"/>
                  </a:solidFill>
                </a:uFill>
                <a:latin typeface="Arial"/>
                <a:cs typeface="Arial"/>
              </a:rPr>
              <a:t> </a:t>
            </a:r>
            <a:r>
              <a:rPr sz="1300" b="1" u="heavy" spc="-50" dirty="0">
                <a:solidFill>
                  <a:srgbClr val="424242"/>
                </a:solidFill>
                <a:uFill>
                  <a:solidFill>
                    <a:srgbClr val="424242"/>
                  </a:solidFill>
                </a:uFill>
                <a:latin typeface="Arial"/>
                <a:cs typeface="Arial"/>
              </a:rPr>
              <a:t>in</a:t>
            </a:r>
            <a:r>
              <a:rPr sz="1300" b="1" u="heavy" spc="-140" dirty="0">
                <a:solidFill>
                  <a:srgbClr val="424242"/>
                </a:solidFill>
                <a:uFill>
                  <a:solidFill>
                    <a:srgbClr val="424242"/>
                  </a:solidFill>
                </a:uFill>
                <a:latin typeface="Arial"/>
                <a:cs typeface="Arial"/>
              </a:rPr>
              <a:t> </a:t>
            </a:r>
            <a:r>
              <a:rPr sz="1300" b="1" u="heavy" spc="-80" dirty="0">
                <a:solidFill>
                  <a:srgbClr val="424242"/>
                </a:solidFill>
                <a:uFill>
                  <a:solidFill>
                    <a:srgbClr val="424242"/>
                  </a:solidFill>
                </a:uFill>
                <a:latin typeface="Arial"/>
                <a:cs typeface="Arial"/>
              </a:rPr>
              <a:t>Protein</a:t>
            </a:r>
            <a:r>
              <a:rPr sz="1300" b="1" u="heavy" spc="-110" dirty="0">
                <a:solidFill>
                  <a:srgbClr val="424242"/>
                </a:solidFill>
                <a:uFill>
                  <a:solidFill>
                    <a:srgbClr val="424242"/>
                  </a:solidFill>
                </a:uFill>
                <a:latin typeface="Arial"/>
                <a:cs typeface="Arial"/>
              </a:rPr>
              <a:t> </a:t>
            </a:r>
            <a:r>
              <a:rPr sz="1300" b="1" u="heavy" dirty="0">
                <a:solidFill>
                  <a:srgbClr val="424242"/>
                </a:solidFill>
                <a:uFill>
                  <a:solidFill>
                    <a:srgbClr val="424242"/>
                  </a:solidFill>
                </a:uFill>
                <a:latin typeface="Arial"/>
                <a:cs typeface="Arial"/>
              </a:rPr>
              <a:t>&amp;</a:t>
            </a:r>
            <a:r>
              <a:rPr sz="1300" b="1" u="heavy" spc="145" dirty="0">
                <a:solidFill>
                  <a:srgbClr val="424242"/>
                </a:solidFill>
                <a:uFill>
                  <a:solidFill>
                    <a:srgbClr val="424242"/>
                  </a:solidFill>
                </a:uFill>
                <a:latin typeface="Arial"/>
                <a:cs typeface="Arial"/>
              </a:rPr>
              <a:t> </a:t>
            </a:r>
            <a:r>
              <a:rPr sz="1300" b="1" u="heavy" spc="-10" dirty="0">
                <a:solidFill>
                  <a:srgbClr val="424242"/>
                </a:solidFill>
                <a:uFill>
                  <a:solidFill>
                    <a:srgbClr val="424242"/>
                  </a:solidFill>
                </a:uFill>
                <a:latin typeface="Arial"/>
                <a:cs typeface="Arial"/>
              </a:rPr>
              <a:t>Fiber.</a:t>
            </a:r>
            <a:endParaRPr sz="1300">
              <a:latin typeface="Arial"/>
              <a:cs typeface="Arial"/>
            </a:endParaRPr>
          </a:p>
          <a:p>
            <a:pPr>
              <a:lnSpc>
                <a:spcPct val="100000"/>
              </a:lnSpc>
            </a:pPr>
            <a:endParaRPr sz="1400">
              <a:latin typeface="Arial"/>
              <a:cs typeface="Arial"/>
            </a:endParaRPr>
          </a:p>
          <a:p>
            <a:pPr>
              <a:lnSpc>
                <a:spcPct val="100000"/>
              </a:lnSpc>
            </a:pPr>
            <a:endParaRPr sz="1700">
              <a:latin typeface="Arial"/>
              <a:cs typeface="Arial"/>
            </a:endParaRPr>
          </a:p>
          <a:p>
            <a:pPr marL="288925" marR="826135">
              <a:lnSpc>
                <a:spcPct val="126200"/>
              </a:lnSpc>
            </a:pPr>
            <a:r>
              <a:rPr sz="1300" dirty="0">
                <a:solidFill>
                  <a:srgbClr val="424242"/>
                </a:solidFill>
                <a:latin typeface="Arial"/>
                <a:cs typeface="Arial"/>
              </a:rPr>
              <a:t>Made</a:t>
            </a:r>
            <a:r>
              <a:rPr sz="1300" spc="100" dirty="0">
                <a:solidFill>
                  <a:srgbClr val="424242"/>
                </a:solidFill>
                <a:latin typeface="Arial"/>
                <a:cs typeface="Arial"/>
              </a:rPr>
              <a:t> </a:t>
            </a:r>
            <a:r>
              <a:rPr sz="1300" dirty="0">
                <a:solidFill>
                  <a:srgbClr val="424242"/>
                </a:solidFill>
                <a:latin typeface="Arial"/>
                <a:cs typeface="Arial"/>
              </a:rPr>
              <a:t>from</a:t>
            </a:r>
            <a:r>
              <a:rPr sz="1300" spc="65" dirty="0">
                <a:solidFill>
                  <a:srgbClr val="424242"/>
                </a:solidFill>
                <a:latin typeface="Arial"/>
                <a:cs typeface="Arial"/>
              </a:rPr>
              <a:t> </a:t>
            </a:r>
            <a:r>
              <a:rPr sz="1300" dirty="0">
                <a:solidFill>
                  <a:srgbClr val="424242"/>
                </a:solidFill>
                <a:latin typeface="Arial"/>
                <a:cs typeface="Arial"/>
              </a:rPr>
              <a:t>organic</a:t>
            </a:r>
            <a:r>
              <a:rPr sz="1300" spc="100" dirty="0">
                <a:solidFill>
                  <a:srgbClr val="424242"/>
                </a:solidFill>
                <a:latin typeface="Arial"/>
                <a:cs typeface="Arial"/>
              </a:rPr>
              <a:t> </a:t>
            </a:r>
            <a:r>
              <a:rPr sz="1300" spc="-10" dirty="0">
                <a:solidFill>
                  <a:srgbClr val="424242"/>
                </a:solidFill>
                <a:latin typeface="Arial"/>
                <a:cs typeface="Arial"/>
              </a:rPr>
              <a:t>beans</a:t>
            </a:r>
            <a:r>
              <a:rPr sz="1300" spc="-45" dirty="0">
                <a:solidFill>
                  <a:srgbClr val="424242"/>
                </a:solidFill>
                <a:latin typeface="Arial"/>
                <a:cs typeface="Arial"/>
              </a:rPr>
              <a:t> </a:t>
            </a:r>
            <a:r>
              <a:rPr sz="1300" dirty="0">
                <a:solidFill>
                  <a:srgbClr val="424242"/>
                </a:solidFill>
                <a:latin typeface="Arial"/>
                <a:cs typeface="Arial"/>
              </a:rPr>
              <a:t>grown</a:t>
            </a:r>
            <a:r>
              <a:rPr sz="1300" spc="100" dirty="0">
                <a:solidFill>
                  <a:srgbClr val="424242"/>
                </a:solidFill>
                <a:latin typeface="Arial"/>
                <a:cs typeface="Arial"/>
              </a:rPr>
              <a:t> </a:t>
            </a:r>
            <a:r>
              <a:rPr sz="1300" dirty="0">
                <a:solidFill>
                  <a:srgbClr val="424242"/>
                </a:solidFill>
                <a:latin typeface="Arial"/>
                <a:cs typeface="Arial"/>
              </a:rPr>
              <a:t>locally</a:t>
            </a:r>
            <a:r>
              <a:rPr sz="1300" spc="35" dirty="0">
                <a:solidFill>
                  <a:srgbClr val="424242"/>
                </a:solidFill>
                <a:latin typeface="Arial"/>
                <a:cs typeface="Arial"/>
              </a:rPr>
              <a:t> </a:t>
            </a:r>
            <a:r>
              <a:rPr sz="1300" dirty="0">
                <a:solidFill>
                  <a:srgbClr val="424242"/>
                </a:solidFill>
                <a:latin typeface="Arial"/>
                <a:cs typeface="Arial"/>
              </a:rPr>
              <a:t>in</a:t>
            </a:r>
            <a:r>
              <a:rPr sz="1300" spc="-20" dirty="0">
                <a:solidFill>
                  <a:srgbClr val="424242"/>
                </a:solidFill>
                <a:latin typeface="Arial"/>
                <a:cs typeface="Arial"/>
              </a:rPr>
              <a:t> </a:t>
            </a:r>
            <a:r>
              <a:rPr sz="1300" dirty="0">
                <a:solidFill>
                  <a:srgbClr val="424242"/>
                </a:solidFill>
                <a:latin typeface="Arial"/>
                <a:cs typeface="Arial"/>
              </a:rPr>
              <a:t>the</a:t>
            </a:r>
            <a:r>
              <a:rPr sz="1300" spc="55" dirty="0">
                <a:solidFill>
                  <a:srgbClr val="424242"/>
                </a:solidFill>
                <a:latin typeface="Arial"/>
                <a:cs typeface="Arial"/>
              </a:rPr>
              <a:t> </a:t>
            </a:r>
            <a:r>
              <a:rPr sz="1300" dirty="0">
                <a:solidFill>
                  <a:srgbClr val="424242"/>
                </a:solidFill>
                <a:latin typeface="Arial"/>
                <a:cs typeface="Arial"/>
              </a:rPr>
              <a:t>United</a:t>
            </a:r>
            <a:r>
              <a:rPr sz="1300" spc="65" dirty="0">
                <a:solidFill>
                  <a:srgbClr val="424242"/>
                </a:solidFill>
                <a:latin typeface="Arial"/>
                <a:cs typeface="Arial"/>
              </a:rPr>
              <a:t> </a:t>
            </a:r>
            <a:r>
              <a:rPr sz="1300" spc="-35" dirty="0">
                <a:solidFill>
                  <a:srgbClr val="424242"/>
                </a:solidFill>
                <a:latin typeface="Arial"/>
                <a:cs typeface="Arial"/>
              </a:rPr>
              <a:t>States</a:t>
            </a:r>
            <a:r>
              <a:rPr sz="1300" spc="-90" dirty="0">
                <a:solidFill>
                  <a:srgbClr val="424242"/>
                </a:solidFill>
                <a:latin typeface="Arial"/>
                <a:cs typeface="Arial"/>
              </a:rPr>
              <a:t> </a:t>
            </a:r>
            <a:r>
              <a:rPr sz="1300" spc="-25" dirty="0">
                <a:solidFill>
                  <a:srgbClr val="424242"/>
                </a:solidFill>
                <a:latin typeface="Arial"/>
                <a:cs typeface="Arial"/>
              </a:rPr>
              <a:t>and </a:t>
            </a:r>
            <a:r>
              <a:rPr sz="1300" dirty="0">
                <a:solidFill>
                  <a:srgbClr val="424242"/>
                </a:solidFill>
                <a:latin typeface="Arial"/>
                <a:cs typeface="Arial"/>
              </a:rPr>
              <a:t>paired</a:t>
            </a:r>
            <a:r>
              <a:rPr sz="1300" spc="10" dirty="0">
                <a:solidFill>
                  <a:srgbClr val="424242"/>
                </a:solidFill>
                <a:latin typeface="Arial"/>
                <a:cs typeface="Arial"/>
              </a:rPr>
              <a:t> </a:t>
            </a:r>
            <a:r>
              <a:rPr sz="1300" dirty="0">
                <a:solidFill>
                  <a:srgbClr val="424242"/>
                </a:solidFill>
                <a:latin typeface="Arial"/>
                <a:cs typeface="Arial"/>
              </a:rPr>
              <a:t>with</a:t>
            </a:r>
            <a:r>
              <a:rPr sz="1300" spc="-10" dirty="0">
                <a:solidFill>
                  <a:srgbClr val="424242"/>
                </a:solidFill>
                <a:latin typeface="Arial"/>
                <a:cs typeface="Arial"/>
              </a:rPr>
              <a:t> </a:t>
            </a:r>
            <a:r>
              <a:rPr sz="1300" dirty="0">
                <a:solidFill>
                  <a:srgbClr val="424242"/>
                </a:solidFill>
                <a:latin typeface="Arial"/>
                <a:cs typeface="Arial"/>
              </a:rPr>
              <a:t>delicious</a:t>
            </a:r>
            <a:r>
              <a:rPr sz="1300" spc="310" dirty="0">
                <a:solidFill>
                  <a:srgbClr val="424242"/>
                </a:solidFill>
                <a:latin typeface="Arial"/>
                <a:cs typeface="Arial"/>
              </a:rPr>
              <a:t> </a:t>
            </a:r>
            <a:r>
              <a:rPr sz="1300" dirty="0">
                <a:solidFill>
                  <a:srgbClr val="424242"/>
                </a:solidFill>
                <a:latin typeface="Arial"/>
                <a:cs typeface="Arial"/>
              </a:rPr>
              <a:t>flavors</a:t>
            </a:r>
            <a:r>
              <a:rPr sz="1300" spc="-45" dirty="0">
                <a:solidFill>
                  <a:srgbClr val="424242"/>
                </a:solidFill>
                <a:latin typeface="Arial"/>
                <a:cs typeface="Arial"/>
              </a:rPr>
              <a:t> </a:t>
            </a:r>
            <a:r>
              <a:rPr sz="1300" dirty="0">
                <a:solidFill>
                  <a:srgbClr val="424242"/>
                </a:solidFill>
                <a:latin typeface="Arial"/>
                <a:cs typeface="Arial"/>
              </a:rPr>
              <a:t>from</a:t>
            </a:r>
            <a:r>
              <a:rPr sz="1300" spc="-25" dirty="0">
                <a:solidFill>
                  <a:srgbClr val="424242"/>
                </a:solidFill>
                <a:latin typeface="Arial"/>
                <a:cs typeface="Arial"/>
              </a:rPr>
              <a:t> </a:t>
            </a:r>
            <a:r>
              <a:rPr sz="1300" dirty="0">
                <a:solidFill>
                  <a:srgbClr val="424242"/>
                </a:solidFill>
                <a:latin typeface="Arial"/>
                <a:cs typeface="Arial"/>
              </a:rPr>
              <a:t>around</a:t>
            </a:r>
            <a:r>
              <a:rPr sz="1300" spc="280" dirty="0">
                <a:solidFill>
                  <a:srgbClr val="424242"/>
                </a:solidFill>
                <a:latin typeface="Arial"/>
                <a:cs typeface="Arial"/>
              </a:rPr>
              <a:t> </a:t>
            </a:r>
            <a:r>
              <a:rPr sz="1300" dirty="0">
                <a:solidFill>
                  <a:srgbClr val="424242"/>
                </a:solidFill>
                <a:latin typeface="Arial"/>
                <a:cs typeface="Arial"/>
              </a:rPr>
              <a:t>the</a:t>
            </a:r>
            <a:r>
              <a:rPr sz="1300" spc="-30" dirty="0">
                <a:solidFill>
                  <a:srgbClr val="424242"/>
                </a:solidFill>
                <a:latin typeface="Arial"/>
                <a:cs typeface="Arial"/>
              </a:rPr>
              <a:t> </a:t>
            </a:r>
            <a:r>
              <a:rPr sz="1300" spc="-10" dirty="0">
                <a:solidFill>
                  <a:srgbClr val="424242"/>
                </a:solidFill>
                <a:latin typeface="Arial"/>
                <a:cs typeface="Arial"/>
              </a:rPr>
              <a:t>world!</a:t>
            </a:r>
            <a:endParaRPr sz="1300">
              <a:latin typeface="Arial"/>
              <a:cs typeface="Arial"/>
            </a:endParaRPr>
          </a:p>
        </p:txBody>
      </p:sp>
      <p:grpSp>
        <p:nvGrpSpPr>
          <p:cNvPr id="5" name="object 5"/>
          <p:cNvGrpSpPr/>
          <p:nvPr/>
        </p:nvGrpSpPr>
        <p:grpSpPr>
          <a:xfrm>
            <a:off x="7007352" y="1318260"/>
            <a:ext cx="3439795" cy="3093720"/>
            <a:chOff x="7007352" y="1318260"/>
            <a:chExt cx="3439795" cy="3093720"/>
          </a:xfrm>
        </p:grpSpPr>
        <p:pic>
          <p:nvPicPr>
            <p:cNvPr id="6" name="object 6"/>
            <p:cNvPicPr/>
            <p:nvPr/>
          </p:nvPicPr>
          <p:blipFill>
            <a:blip r:embed="rId2" cstate="print"/>
            <a:stretch>
              <a:fillRect/>
            </a:stretch>
          </p:blipFill>
          <p:spPr>
            <a:xfrm>
              <a:off x="7511795" y="2862072"/>
              <a:ext cx="2868155" cy="1549907"/>
            </a:xfrm>
            <a:prstGeom prst="rect">
              <a:avLst/>
            </a:prstGeom>
          </p:spPr>
        </p:pic>
        <p:pic>
          <p:nvPicPr>
            <p:cNvPr id="7" name="object 7"/>
            <p:cNvPicPr/>
            <p:nvPr/>
          </p:nvPicPr>
          <p:blipFill>
            <a:blip r:embed="rId3" cstate="print"/>
            <a:stretch>
              <a:fillRect/>
            </a:stretch>
          </p:blipFill>
          <p:spPr>
            <a:xfrm>
              <a:off x="7424927" y="2660904"/>
              <a:ext cx="3022091" cy="1751075"/>
            </a:xfrm>
            <a:prstGeom prst="rect">
              <a:avLst/>
            </a:prstGeom>
          </p:spPr>
        </p:pic>
        <p:pic>
          <p:nvPicPr>
            <p:cNvPr id="8" name="object 8"/>
            <p:cNvPicPr/>
            <p:nvPr/>
          </p:nvPicPr>
          <p:blipFill>
            <a:blip r:embed="rId4" cstate="print"/>
            <a:stretch>
              <a:fillRect/>
            </a:stretch>
          </p:blipFill>
          <p:spPr>
            <a:xfrm>
              <a:off x="7098792" y="1367028"/>
              <a:ext cx="2987039" cy="1752599"/>
            </a:xfrm>
            <a:prstGeom prst="rect">
              <a:avLst/>
            </a:prstGeom>
          </p:spPr>
        </p:pic>
        <p:pic>
          <p:nvPicPr>
            <p:cNvPr id="9" name="object 9"/>
            <p:cNvPicPr/>
            <p:nvPr/>
          </p:nvPicPr>
          <p:blipFill>
            <a:blip r:embed="rId5" cstate="print"/>
            <a:stretch>
              <a:fillRect/>
            </a:stretch>
          </p:blipFill>
          <p:spPr>
            <a:xfrm>
              <a:off x="9953244" y="1464564"/>
              <a:ext cx="132587" cy="1655063"/>
            </a:xfrm>
            <a:prstGeom prst="rect">
              <a:avLst/>
            </a:prstGeom>
          </p:spPr>
        </p:pic>
        <p:pic>
          <p:nvPicPr>
            <p:cNvPr id="10" name="object 10"/>
            <p:cNvPicPr/>
            <p:nvPr/>
          </p:nvPicPr>
          <p:blipFill>
            <a:blip r:embed="rId6" cstate="print"/>
            <a:stretch>
              <a:fillRect/>
            </a:stretch>
          </p:blipFill>
          <p:spPr>
            <a:xfrm>
              <a:off x="7007352" y="1318260"/>
              <a:ext cx="134111" cy="1746503"/>
            </a:xfrm>
            <a:prstGeom prst="rect">
              <a:avLst/>
            </a:prstGeom>
          </p:spPr>
        </p:pic>
        <p:pic>
          <p:nvPicPr>
            <p:cNvPr id="11" name="object 11"/>
            <p:cNvPicPr/>
            <p:nvPr/>
          </p:nvPicPr>
          <p:blipFill>
            <a:blip r:embed="rId7" cstate="print"/>
            <a:stretch>
              <a:fillRect/>
            </a:stretch>
          </p:blipFill>
          <p:spPr>
            <a:xfrm>
              <a:off x="7007352" y="1318260"/>
              <a:ext cx="3159251" cy="1965959"/>
            </a:xfrm>
            <a:prstGeom prst="rect">
              <a:avLst/>
            </a:prstGeom>
          </p:spPr>
        </p:pic>
        <p:pic>
          <p:nvPicPr>
            <p:cNvPr id="12" name="object 12"/>
            <p:cNvPicPr/>
            <p:nvPr/>
          </p:nvPicPr>
          <p:blipFill>
            <a:blip r:embed="rId8" cstate="print"/>
            <a:stretch>
              <a:fillRect/>
            </a:stretch>
          </p:blipFill>
          <p:spPr>
            <a:xfrm>
              <a:off x="10032492" y="1537716"/>
              <a:ext cx="134111" cy="1746503"/>
            </a:xfrm>
            <a:prstGeom prst="rect">
              <a:avLst/>
            </a:prstGeom>
          </p:spPr>
        </p:pic>
      </p:grpSp>
      <p:pic>
        <p:nvPicPr>
          <p:cNvPr id="13" name="object 13"/>
          <p:cNvPicPr/>
          <p:nvPr/>
        </p:nvPicPr>
        <p:blipFill>
          <a:blip r:embed="rId9" cstate="print"/>
          <a:stretch>
            <a:fillRect/>
          </a:stretch>
        </p:blipFill>
        <p:spPr>
          <a:xfrm>
            <a:off x="3096767" y="5202935"/>
            <a:ext cx="1371587" cy="1819655"/>
          </a:xfrm>
          <a:prstGeom prst="rect">
            <a:avLst/>
          </a:prstGeom>
        </p:spPr>
      </p:pic>
      <p:grpSp>
        <p:nvGrpSpPr>
          <p:cNvPr id="14" name="object 14"/>
          <p:cNvGrpSpPr/>
          <p:nvPr/>
        </p:nvGrpSpPr>
        <p:grpSpPr>
          <a:xfrm>
            <a:off x="4616196" y="5166359"/>
            <a:ext cx="3046095" cy="2037714"/>
            <a:chOff x="4616196" y="5166359"/>
            <a:chExt cx="3046095" cy="2037714"/>
          </a:xfrm>
        </p:grpSpPr>
        <p:pic>
          <p:nvPicPr>
            <p:cNvPr id="15" name="object 15"/>
            <p:cNvPicPr/>
            <p:nvPr/>
          </p:nvPicPr>
          <p:blipFill>
            <a:blip r:embed="rId10" cstate="print"/>
            <a:stretch>
              <a:fillRect/>
            </a:stretch>
          </p:blipFill>
          <p:spPr>
            <a:xfrm>
              <a:off x="4616196" y="5236463"/>
              <a:ext cx="1453895" cy="1866899"/>
            </a:xfrm>
            <a:prstGeom prst="rect">
              <a:avLst/>
            </a:prstGeom>
          </p:spPr>
        </p:pic>
        <p:pic>
          <p:nvPicPr>
            <p:cNvPr id="16" name="object 16"/>
            <p:cNvPicPr/>
            <p:nvPr/>
          </p:nvPicPr>
          <p:blipFill>
            <a:blip r:embed="rId11" cstate="print"/>
            <a:stretch>
              <a:fillRect/>
            </a:stretch>
          </p:blipFill>
          <p:spPr>
            <a:xfrm>
              <a:off x="6031484" y="5166359"/>
              <a:ext cx="1630667" cy="2037587"/>
            </a:xfrm>
            <a:prstGeom prst="rect">
              <a:avLst/>
            </a:prstGeom>
          </p:spPr>
        </p:pic>
      </p:grpSp>
      <p:grpSp>
        <p:nvGrpSpPr>
          <p:cNvPr id="17" name="object 17"/>
          <p:cNvGrpSpPr/>
          <p:nvPr/>
        </p:nvGrpSpPr>
        <p:grpSpPr>
          <a:xfrm>
            <a:off x="10730484" y="88392"/>
            <a:ext cx="1247140" cy="570230"/>
            <a:chOff x="10730484" y="88392"/>
            <a:chExt cx="1247140" cy="570230"/>
          </a:xfrm>
        </p:grpSpPr>
        <p:sp>
          <p:nvSpPr>
            <p:cNvPr id="18" name="object 18"/>
            <p:cNvSpPr/>
            <p:nvPr/>
          </p:nvSpPr>
          <p:spPr>
            <a:xfrm>
              <a:off x="11705840" y="432824"/>
              <a:ext cx="1905" cy="1905"/>
            </a:xfrm>
            <a:custGeom>
              <a:avLst/>
              <a:gdLst/>
              <a:ahLst/>
              <a:cxnLst/>
              <a:rect l="l" t="t" r="r" b="b"/>
              <a:pathLst>
                <a:path w="1904" h="1904">
                  <a:moveTo>
                    <a:pt x="457" y="0"/>
                  </a:moveTo>
                  <a:lnTo>
                    <a:pt x="0" y="749"/>
                  </a:lnTo>
                  <a:lnTo>
                    <a:pt x="165" y="1371"/>
                  </a:lnTo>
                  <a:lnTo>
                    <a:pt x="1371" y="1054"/>
                  </a:lnTo>
                  <a:lnTo>
                    <a:pt x="1219" y="457"/>
                  </a:lnTo>
                  <a:lnTo>
                    <a:pt x="457" y="0"/>
                  </a:lnTo>
                  <a:close/>
                </a:path>
              </a:pathLst>
            </a:custGeom>
            <a:solidFill>
              <a:srgbClr val="F8C622"/>
            </a:solidFill>
          </p:spPr>
          <p:txBody>
            <a:bodyPr wrap="square" lIns="0" tIns="0" rIns="0" bIns="0" rtlCol="0"/>
            <a:lstStyle/>
            <a:p>
              <a:endParaRPr/>
            </a:p>
          </p:txBody>
        </p:sp>
        <p:sp>
          <p:nvSpPr>
            <p:cNvPr id="19" name="object 19"/>
            <p:cNvSpPr/>
            <p:nvPr/>
          </p:nvSpPr>
          <p:spPr>
            <a:xfrm>
              <a:off x="11346177" y="413004"/>
              <a:ext cx="576580" cy="245110"/>
            </a:xfrm>
            <a:custGeom>
              <a:avLst/>
              <a:gdLst/>
              <a:ahLst/>
              <a:cxnLst/>
              <a:rect l="l" t="t" r="r" b="b"/>
              <a:pathLst>
                <a:path w="576579" h="245109">
                  <a:moveTo>
                    <a:pt x="454126" y="0"/>
                  </a:moveTo>
                  <a:lnTo>
                    <a:pt x="361772" y="5715"/>
                  </a:lnTo>
                  <a:lnTo>
                    <a:pt x="250113" y="21488"/>
                  </a:lnTo>
                  <a:lnTo>
                    <a:pt x="182283" y="38138"/>
                  </a:lnTo>
                  <a:lnTo>
                    <a:pt x="130327" y="66103"/>
                  </a:lnTo>
                  <a:lnTo>
                    <a:pt x="66687" y="115823"/>
                  </a:lnTo>
                  <a:lnTo>
                    <a:pt x="17018" y="150647"/>
                  </a:lnTo>
                  <a:lnTo>
                    <a:pt x="0" y="172262"/>
                  </a:lnTo>
                  <a:lnTo>
                    <a:pt x="14986" y="189560"/>
                  </a:lnTo>
                  <a:lnTo>
                    <a:pt x="61734" y="211289"/>
                  </a:lnTo>
                  <a:lnTo>
                    <a:pt x="247573" y="245110"/>
                  </a:lnTo>
                  <a:lnTo>
                    <a:pt x="455142" y="245110"/>
                  </a:lnTo>
                  <a:lnTo>
                    <a:pt x="496811" y="229222"/>
                  </a:lnTo>
                  <a:lnTo>
                    <a:pt x="549275" y="213842"/>
                  </a:lnTo>
                  <a:lnTo>
                    <a:pt x="573659" y="193878"/>
                  </a:lnTo>
                  <a:lnTo>
                    <a:pt x="576072" y="155232"/>
                  </a:lnTo>
                  <a:lnTo>
                    <a:pt x="562610" y="84797"/>
                  </a:lnTo>
                  <a:lnTo>
                    <a:pt x="535800" y="32169"/>
                  </a:lnTo>
                  <a:lnTo>
                    <a:pt x="505828" y="6362"/>
                  </a:lnTo>
                  <a:lnTo>
                    <a:pt x="454126" y="0"/>
                  </a:lnTo>
                  <a:close/>
                </a:path>
              </a:pathLst>
            </a:custGeom>
            <a:solidFill>
              <a:srgbClr val="3B443C"/>
            </a:solidFill>
          </p:spPr>
          <p:txBody>
            <a:bodyPr wrap="square" lIns="0" tIns="0" rIns="0" bIns="0" rtlCol="0"/>
            <a:lstStyle/>
            <a:p>
              <a:endParaRPr/>
            </a:p>
          </p:txBody>
        </p:sp>
        <p:sp>
          <p:nvSpPr>
            <p:cNvPr id="20" name="object 20"/>
            <p:cNvSpPr/>
            <p:nvPr/>
          </p:nvSpPr>
          <p:spPr>
            <a:xfrm>
              <a:off x="11384267" y="451103"/>
              <a:ext cx="532130" cy="182880"/>
            </a:xfrm>
            <a:custGeom>
              <a:avLst/>
              <a:gdLst/>
              <a:ahLst/>
              <a:cxnLst/>
              <a:rect l="l" t="t" r="r" b="b"/>
              <a:pathLst>
                <a:path w="532129" h="182879">
                  <a:moveTo>
                    <a:pt x="2032" y="137414"/>
                  </a:moveTo>
                  <a:lnTo>
                    <a:pt x="1524" y="136779"/>
                  </a:lnTo>
                  <a:lnTo>
                    <a:pt x="1524" y="137922"/>
                  </a:lnTo>
                  <a:lnTo>
                    <a:pt x="2032" y="137922"/>
                  </a:lnTo>
                  <a:lnTo>
                    <a:pt x="2032" y="137414"/>
                  </a:lnTo>
                  <a:close/>
                </a:path>
                <a:path w="532129" h="182879">
                  <a:moveTo>
                    <a:pt x="2286" y="162826"/>
                  </a:moveTo>
                  <a:lnTo>
                    <a:pt x="1651" y="161810"/>
                  </a:lnTo>
                  <a:lnTo>
                    <a:pt x="508" y="162318"/>
                  </a:lnTo>
                  <a:lnTo>
                    <a:pt x="0" y="162826"/>
                  </a:lnTo>
                  <a:lnTo>
                    <a:pt x="0" y="164604"/>
                  </a:lnTo>
                  <a:lnTo>
                    <a:pt x="647" y="165112"/>
                  </a:lnTo>
                  <a:lnTo>
                    <a:pt x="1790" y="165112"/>
                  </a:lnTo>
                  <a:lnTo>
                    <a:pt x="1651" y="164604"/>
                  </a:lnTo>
                  <a:lnTo>
                    <a:pt x="2286" y="163969"/>
                  </a:lnTo>
                  <a:lnTo>
                    <a:pt x="2286" y="162826"/>
                  </a:lnTo>
                  <a:close/>
                </a:path>
                <a:path w="532129" h="182879">
                  <a:moveTo>
                    <a:pt x="4445" y="150380"/>
                  </a:moveTo>
                  <a:lnTo>
                    <a:pt x="3822" y="149237"/>
                  </a:lnTo>
                  <a:lnTo>
                    <a:pt x="3302" y="148729"/>
                  </a:lnTo>
                  <a:lnTo>
                    <a:pt x="2667" y="148729"/>
                  </a:lnTo>
                  <a:lnTo>
                    <a:pt x="1524" y="149237"/>
                  </a:lnTo>
                  <a:lnTo>
                    <a:pt x="1016" y="150380"/>
                  </a:lnTo>
                  <a:lnTo>
                    <a:pt x="1016" y="152158"/>
                  </a:lnTo>
                  <a:lnTo>
                    <a:pt x="1651" y="152666"/>
                  </a:lnTo>
                  <a:lnTo>
                    <a:pt x="2806" y="152666"/>
                  </a:lnTo>
                  <a:lnTo>
                    <a:pt x="3949" y="152158"/>
                  </a:lnTo>
                  <a:lnTo>
                    <a:pt x="4445" y="151523"/>
                  </a:lnTo>
                  <a:lnTo>
                    <a:pt x="4445" y="150380"/>
                  </a:lnTo>
                  <a:close/>
                </a:path>
                <a:path w="532129" h="182879">
                  <a:moveTo>
                    <a:pt x="6997" y="114058"/>
                  </a:moveTo>
                  <a:lnTo>
                    <a:pt x="6350" y="113042"/>
                  </a:lnTo>
                  <a:lnTo>
                    <a:pt x="5842" y="112407"/>
                  </a:lnTo>
                  <a:lnTo>
                    <a:pt x="4699" y="113042"/>
                  </a:lnTo>
                  <a:lnTo>
                    <a:pt x="3556" y="113550"/>
                  </a:lnTo>
                  <a:lnTo>
                    <a:pt x="3048" y="114185"/>
                  </a:lnTo>
                  <a:lnTo>
                    <a:pt x="3556" y="114693"/>
                  </a:lnTo>
                  <a:lnTo>
                    <a:pt x="4191" y="115836"/>
                  </a:lnTo>
                  <a:lnTo>
                    <a:pt x="4699" y="116344"/>
                  </a:lnTo>
                  <a:lnTo>
                    <a:pt x="5842" y="115836"/>
                  </a:lnTo>
                  <a:lnTo>
                    <a:pt x="6997" y="115836"/>
                  </a:lnTo>
                  <a:lnTo>
                    <a:pt x="6997" y="114058"/>
                  </a:lnTo>
                  <a:close/>
                </a:path>
                <a:path w="532129" h="182879">
                  <a:moveTo>
                    <a:pt x="8648" y="173621"/>
                  </a:moveTo>
                  <a:lnTo>
                    <a:pt x="8013" y="172986"/>
                  </a:lnTo>
                  <a:lnTo>
                    <a:pt x="7505" y="173621"/>
                  </a:lnTo>
                  <a:lnTo>
                    <a:pt x="8648" y="173621"/>
                  </a:lnTo>
                  <a:close/>
                </a:path>
                <a:path w="532129" h="182879">
                  <a:moveTo>
                    <a:pt x="11442" y="106692"/>
                  </a:moveTo>
                  <a:lnTo>
                    <a:pt x="10934" y="106184"/>
                  </a:lnTo>
                  <a:lnTo>
                    <a:pt x="10299" y="106184"/>
                  </a:lnTo>
                  <a:lnTo>
                    <a:pt x="9791" y="105549"/>
                  </a:lnTo>
                  <a:lnTo>
                    <a:pt x="9791" y="106184"/>
                  </a:lnTo>
                  <a:lnTo>
                    <a:pt x="9169" y="106692"/>
                  </a:lnTo>
                  <a:lnTo>
                    <a:pt x="9169" y="107327"/>
                  </a:lnTo>
                  <a:lnTo>
                    <a:pt x="9791" y="107835"/>
                  </a:lnTo>
                  <a:lnTo>
                    <a:pt x="10299" y="108470"/>
                  </a:lnTo>
                  <a:lnTo>
                    <a:pt x="10934" y="107835"/>
                  </a:lnTo>
                  <a:lnTo>
                    <a:pt x="11442" y="106692"/>
                  </a:lnTo>
                  <a:close/>
                </a:path>
                <a:path w="532129" h="182879">
                  <a:moveTo>
                    <a:pt x="12966" y="146316"/>
                  </a:moveTo>
                  <a:lnTo>
                    <a:pt x="12331" y="146316"/>
                  </a:lnTo>
                  <a:lnTo>
                    <a:pt x="11823" y="145796"/>
                  </a:lnTo>
                  <a:lnTo>
                    <a:pt x="10680" y="145796"/>
                  </a:lnTo>
                  <a:lnTo>
                    <a:pt x="10160" y="146316"/>
                  </a:lnTo>
                  <a:lnTo>
                    <a:pt x="10045" y="147447"/>
                  </a:lnTo>
                  <a:lnTo>
                    <a:pt x="11823" y="147447"/>
                  </a:lnTo>
                  <a:lnTo>
                    <a:pt x="12966" y="146316"/>
                  </a:lnTo>
                  <a:close/>
                </a:path>
                <a:path w="532129" h="182879">
                  <a:moveTo>
                    <a:pt x="15379" y="91325"/>
                  </a:moveTo>
                  <a:lnTo>
                    <a:pt x="13093" y="91452"/>
                  </a:lnTo>
                  <a:lnTo>
                    <a:pt x="11328" y="91452"/>
                  </a:lnTo>
                  <a:lnTo>
                    <a:pt x="10172" y="92595"/>
                  </a:lnTo>
                  <a:lnTo>
                    <a:pt x="9664" y="93738"/>
                  </a:lnTo>
                  <a:lnTo>
                    <a:pt x="9664" y="95897"/>
                  </a:lnTo>
                  <a:lnTo>
                    <a:pt x="11442" y="96532"/>
                  </a:lnTo>
                  <a:lnTo>
                    <a:pt x="12585" y="97040"/>
                  </a:lnTo>
                  <a:lnTo>
                    <a:pt x="14871" y="97675"/>
                  </a:lnTo>
                  <a:lnTo>
                    <a:pt x="14744" y="96532"/>
                  </a:lnTo>
                  <a:lnTo>
                    <a:pt x="15379" y="94754"/>
                  </a:lnTo>
                  <a:lnTo>
                    <a:pt x="15379" y="91325"/>
                  </a:lnTo>
                  <a:close/>
                </a:path>
                <a:path w="532129" h="182879">
                  <a:moveTo>
                    <a:pt x="19062" y="137299"/>
                  </a:moveTo>
                  <a:lnTo>
                    <a:pt x="18554" y="136664"/>
                  </a:lnTo>
                  <a:lnTo>
                    <a:pt x="18554" y="137299"/>
                  </a:lnTo>
                  <a:lnTo>
                    <a:pt x="19062" y="137299"/>
                  </a:lnTo>
                  <a:close/>
                </a:path>
                <a:path w="532129" h="182879">
                  <a:moveTo>
                    <a:pt x="35458" y="111010"/>
                  </a:moveTo>
                  <a:lnTo>
                    <a:pt x="34836" y="111010"/>
                  </a:lnTo>
                  <a:lnTo>
                    <a:pt x="34836" y="111633"/>
                  </a:lnTo>
                  <a:lnTo>
                    <a:pt x="35458" y="111633"/>
                  </a:lnTo>
                  <a:lnTo>
                    <a:pt x="35458" y="111010"/>
                  </a:lnTo>
                  <a:close/>
                </a:path>
                <a:path w="532129" h="182879">
                  <a:moveTo>
                    <a:pt x="40665" y="120662"/>
                  </a:moveTo>
                  <a:lnTo>
                    <a:pt x="40551" y="119519"/>
                  </a:lnTo>
                  <a:lnTo>
                    <a:pt x="40030" y="119011"/>
                  </a:lnTo>
                  <a:lnTo>
                    <a:pt x="37744" y="119011"/>
                  </a:lnTo>
                  <a:lnTo>
                    <a:pt x="37236" y="119519"/>
                  </a:lnTo>
                  <a:lnTo>
                    <a:pt x="37236" y="121805"/>
                  </a:lnTo>
                  <a:lnTo>
                    <a:pt x="38379" y="122313"/>
                  </a:lnTo>
                  <a:lnTo>
                    <a:pt x="40030" y="122313"/>
                  </a:lnTo>
                  <a:lnTo>
                    <a:pt x="40665" y="121805"/>
                  </a:lnTo>
                  <a:lnTo>
                    <a:pt x="40665" y="120662"/>
                  </a:lnTo>
                  <a:close/>
                </a:path>
                <a:path w="532129" h="182879">
                  <a:moveTo>
                    <a:pt x="45516" y="90563"/>
                  </a:moveTo>
                  <a:lnTo>
                    <a:pt x="44361" y="90563"/>
                  </a:lnTo>
                  <a:lnTo>
                    <a:pt x="43738" y="91198"/>
                  </a:lnTo>
                  <a:lnTo>
                    <a:pt x="43218" y="91198"/>
                  </a:lnTo>
                  <a:lnTo>
                    <a:pt x="43738" y="91706"/>
                  </a:lnTo>
                  <a:lnTo>
                    <a:pt x="43738" y="92341"/>
                  </a:lnTo>
                  <a:lnTo>
                    <a:pt x="44361" y="92341"/>
                  </a:lnTo>
                  <a:lnTo>
                    <a:pt x="44361" y="92849"/>
                  </a:lnTo>
                  <a:lnTo>
                    <a:pt x="45516" y="92341"/>
                  </a:lnTo>
                  <a:lnTo>
                    <a:pt x="45516" y="90563"/>
                  </a:lnTo>
                  <a:close/>
                </a:path>
                <a:path w="532129" h="182879">
                  <a:moveTo>
                    <a:pt x="52362" y="97917"/>
                  </a:moveTo>
                  <a:lnTo>
                    <a:pt x="51727" y="97294"/>
                  </a:lnTo>
                  <a:lnTo>
                    <a:pt x="51219" y="97917"/>
                  </a:lnTo>
                  <a:lnTo>
                    <a:pt x="51219" y="99060"/>
                  </a:lnTo>
                  <a:lnTo>
                    <a:pt x="51854" y="99060"/>
                  </a:lnTo>
                  <a:lnTo>
                    <a:pt x="52362" y="98425"/>
                  </a:lnTo>
                  <a:lnTo>
                    <a:pt x="52362" y="97917"/>
                  </a:lnTo>
                  <a:close/>
                </a:path>
                <a:path w="532129" h="182879">
                  <a:moveTo>
                    <a:pt x="55410" y="121043"/>
                  </a:moveTo>
                  <a:lnTo>
                    <a:pt x="54775" y="120523"/>
                  </a:lnTo>
                  <a:lnTo>
                    <a:pt x="54775" y="121043"/>
                  </a:lnTo>
                  <a:lnTo>
                    <a:pt x="55410" y="121043"/>
                  </a:lnTo>
                  <a:close/>
                </a:path>
                <a:path w="532129" h="182879">
                  <a:moveTo>
                    <a:pt x="59105" y="87642"/>
                  </a:moveTo>
                  <a:lnTo>
                    <a:pt x="56819" y="87134"/>
                  </a:lnTo>
                  <a:lnTo>
                    <a:pt x="54533" y="87134"/>
                  </a:lnTo>
                  <a:lnTo>
                    <a:pt x="54533" y="88785"/>
                  </a:lnTo>
                  <a:lnTo>
                    <a:pt x="54025" y="90563"/>
                  </a:lnTo>
                  <a:lnTo>
                    <a:pt x="53517" y="92722"/>
                  </a:lnTo>
                  <a:lnTo>
                    <a:pt x="54660" y="94500"/>
                  </a:lnTo>
                  <a:lnTo>
                    <a:pt x="58597" y="94373"/>
                  </a:lnTo>
                  <a:lnTo>
                    <a:pt x="59105" y="93357"/>
                  </a:lnTo>
                  <a:lnTo>
                    <a:pt x="59105" y="87642"/>
                  </a:lnTo>
                  <a:close/>
                </a:path>
                <a:path w="532129" h="182879">
                  <a:moveTo>
                    <a:pt x="70408" y="82943"/>
                  </a:moveTo>
                  <a:lnTo>
                    <a:pt x="69900" y="82435"/>
                  </a:lnTo>
                  <a:lnTo>
                    <a:pt x="67614" y="82435"/>
                  </a:lnTo>
                  <a:lnTo>
                    <a:pt x="66992" y="83058"/>
                  </a:lnTo>
                  <a:lnTo>
                    <a:pt x="66992" y="84213"/>
                  </a:lnTo>
                  <a:lnTo>
                    <a:pt x="67106" y="85356"/>
                  </a:lnTo>
                  <a:lnTo>
                    <a:pt x="67614" y="85864"/>
                  </a:lnTo>
                  <a:lnTo>
                    <a:pt x="69900" y="85864"/>
                  </a:lnTo>
                  <a:lnTo>
                    <a:pt x="70408" y="85229"/>
                  </a:lnTo>
                  <a:lnTo>
                    <a:pt x="70408" y="82943"/>
                  </a:lnTo>
                  <a:close/>
                </a:path>
                <a:path w="532129" h="182879">
                  <a:moveTo>
                    <a:pt x="70662" y="110744"/>
                  </a:moveTo>
                  <a:lnTo>
                    <a:pt x="69519" y="108470"/>
                  </a:lnTo>
                  <a:lnTo>
                    <a:pt x="68376" y="109093"/>
                  </a:lnTo>
                  <a:lnTo>
                    <a:pt x="67233" y="109093"/>
                  </a:lnTo>
                  <a:lnTo>
                    <a:pt x="66725" y="110236"/>
                  </a:lnTo>
                  <a:lnTo>
                    <a:pt x="67233" y="110744"/>
                  </a:lnTo>
                  <a:lnTo>
                    <a:pt x="67233" y="112522"/>
                  </a:lnTo>
                  <a:lnTo>
                    <a:pt x="68376" y="113030"/>
                  </a:lnTo>
                  <a:lnTo>
                    <a:pt x="69519" y="112395"/>
                  </a:lnTo>
                  <a:lnTo>
                    <a:pt x="70662" y="112395"/>
                  </a:lnTo>
                  <a:lnTo>
                    <a:pt x="70662" y="110744"/>
                  </a:lnTo>
                  <a:close/>
                </a:path>
                <a:path w="532129" h="182879">
                  <a:moveTo>
                    <a:pt x="77279" y="80657"/>
                  </a:moveTo>
                  <a:lnTo>
                    <a:pt x="76657" y="79514"/>
                  </a:lnTo>
                  <a:lnTo>
                    <a:pt x="74993" y="79006"/>
                  </a:lnTo>
                  <a:lnTo>
                    <a:pt x="73850" y="79006"/>
                  </a:lnTo>
                  <a:lnTo>
                    <a:pt x="73215" y="79629"/>
                  </a:lnTo>
                  <a:lnTo>
                    <a:pt x="73850" y="80149"/>
                  </a:lnTo>
                  <a:lnTo>
                    <a:pt x="73850" y="81800"/>
                  </a:lnTo>
                  <a:lnTo>
                    <a:pt x="74371" y="82435"/>
                  </a:lnTo>
                  <a:lnTo>
                    <a:pt x="75628" y="82943"/>
                  </a:lnTo>
                  <a:lnTo>
                    <a:pt x="77279" y="82943"/>
                  </a:lnTo>
                  <a:lnTo>
                    <a:pt x="77279" y="80657"/>
                  </a:lnTo>
                  <a:close/>
                </a:path>
                <a:path w="532129" h="182879">
                  <a:moveTo>
                    <a:pt x="80327" y="103251"/>
                  </a:moveTo>
                  <a:lnTo>
                    <a:pt x="79692" y="101092"/>
                  </a:lnTo>
                  <a:lnTo>
                    <a:pt x="79692" y="100469"/>
                  </a:lnTo>
                  <a:lnTo>
                    <a:pt x="78549" y="99949"/>
                  </a:lnTo>
                  <a:lnTo>
                    <a:pt x="77914" y="99949"/>
                  </a:lnTo>
                  <a:lnTo>
                    <a:pt x="76263" y="100469"/>
                  </a:lnTo>
                  <a:lnTo>
                    <a:pt x="75755" y="101612"/>
                  </a:lnTo>
                  <a:lnTo>
                    <a:pt x="75120" y="103378"/>
                  </a:lnTo>
                  <a:lnTo>
                    <a:pt x="75120" y="103898"/>
                  </a:lnTo>
                  <a:lnTo>
                    <a:pt x="75755" y="104521"/>
                  </a:lnTo>
                  <a:lnTo>
                    <a:pt x="76898" y="104521"/>
                  </a:lnTo>
                  <a:lnTo>
                    <a:pt x="78041" y="103898"/>
                  </a:lnTo>
                  <a:lnTo>
                    <a:pt x="80327" y="103251"/>
                  </a:lnTo>
                  <a:close/>
                </a:path>
                <a:path w="532129" h="182879">
                  <a:moveTo>
                    <a:pt x="100545" y="82804"/>
                  </a:moveTo>
                  <a:lnTo>
                    <a:pt x="97739" y="82804"/>
                  </a:lnTo>
                  <a:lnTo>
                    <a:pt x="97116" y="83324"/>
                  </a:lnTo>
                  <a:lnTo>
                    <a:pt x="97739" y="84455"/>
                  </a:lnTo>
                  <a:lnTo>
                    <a:pt x="97739" y="85090"/>
                  </a:lnTo>
                  <a:lnTo>
                    <a:pt x="98894" y="85090"/>
                  </a:lnTo>
                  <a:lnTo>
                    <a:pt x="100037" y="84963"/>
                  </a:lnTo>
                  <a:lnTo>
                    <a:pt x="100545" y="84455"/>
                  </a:lnTo>
                  <a:lnTo>
                    <a:pt x="100545" y="82804"/>
                  </a:lnTo>
                  <a:close/>
                </a:path>
                <a:path w="532129" h="182879">
                  <a:moveTo>
                    <a:pt x="119214" y="142113"/>
                  </a:moveTo>
                  <a:lnTo>
                    <a:pt x="118706" y="142113"/>
                  </a:lnTo>
                  <a:lnTo>
                    <a:pt x="119214" y="142621"/>
                  </a:lnTo>
                  <a:lnTo>
                    <a:pt x="119214" y="142113"/>
                  </a:lnTo>
                  <a:close/>
                </a:path>
                <a:path w="532129" h="182879">
                  <a:moveTo>
                    <a:pt x="120992" y="137045"/>
                  </a:moveTo>
                  <a:lnTo>
                    <a:pt x="120878" y="135902"/>
                  </a:lnTo>
                  <a:lnTo>
                    <a:pt x="120878" y="133616"/>
                  </a:lnTo>
                  <a:lnTo>
                    <a:pt x="118084" y="133616"/>
                  </a:lnTo>
                  <a:lnTo>
                    <a:pt x="116928" y="134124"/>
                  </a:lnTo>
                  <a:lnTo>
                    <a:pt x="116928" y="136410"/>
                  </a:lnTo>
                  <a:lnTo>
                    <a:pt x="117563" y="137553"/>
                  </a:lnTo>
                  <a:lnTo>
                    <a:pt x="119849" y="137553"/>
                  </a:lnTo>
                  <a:lnTo>
                    <a:pt x="120992" y="137045"/>
                  </a:lnTo>
                  <a:close/>
                </a:path>
                <a:path w="532129" h="182879">
                  <a:moveTo>
                    <a:pt x="123151" y="125095"/>
                  </a:moveTo>
                  <a:lnTo>
                    <a:pt x="122529" y="125095"/>
                  </a:lnTo>
                  <a:lnTo>
                    <a:pt x="122008" y="125603"/>
                  </a:lnTo>
                  <a:lnTo>
                    <a:pt x="123151" y="125603"/>
                  </a:lnTo>
                  <a:lnTo>
                    <a:pt x="123151" y="125095"/>
                  </a:lnTo>
                  <a:close/>
                </a:path>
                <a:path w="532129" h="182879">
                  <a:moveTo>
                    <a:pt x="126326" y="169176"/>
                  </a:moveTo>
                  <a:lnTo>
                    <a:pt x="125183" y="169303"/>
                  </a:lnTo>
                  <a:lnTo>
                    <a:pt x="125183" y="169811"/>
                  </a:lnTo>
                  <a:lnTo>
                    <a:pt x="125704" y="170319"/>
                  </a:lnTo>
                  <a:lnTo>
                    <a:pt x="125704" y="169811"/>
                  </a:lnTo>
                  <a:lnTo>
                    <a:pt x="126326" y="169811"/>
                  </a:lnTo>
                  <a:lnTo>
                    <a:pt x="126326" y="169176"/>
                  </a:lnTo>
                  <a:close/>
                </a:path>
                <a:path w="532129" h="182879">
                  <a:moveTo>
                    <a:pt x="126453" y="115455"/>
                  </a:moveTo>
                  <a:lnTo>
                    <a:pt x="125818" y="114312"/>
                  </a:lnTo>
                  <a:lnTo>
                    <a:pt x="124675" y="113169"/>
                  </a:lnTo>
                  <a:lnTo>
                    <a:pt x="124167" y="113169"/>
                  </a:lnTo>
                  <a:lnTo>
                    <a:pt x="123024" y="113677"/>
                  </a:lnTo>
                  <a:lnTo>
                    <a:pt x="123024" y="115455"/>
                  </a:lnTo>
                  <a:lnTo>
                    <a:pt x="123659" y="115963"/>
                  </a:lnTo>
                  <a:lnTo>
                    <a:pt x="125310" y="115963"/>
                  </a:lnTo>
                  <a:lnTo>
                    <a:pt x="126453" y="115455"/>
                  </a:lnTo>
                  <a:close/>
                </a:path>
                <a:path w="532129" h="182879">
                  <a:moveTo>
                    <a:pt x="126961" y="106311"/>
                  </a:moveTo>
                  <a:lnTo>
                    <a:pt x="126326" y="105156"/>
                  </a:lnTo>
                  <a:lnTo>
                    <a:pt x="126326" y="104025"/>
                  </a:lnTo>
                  <a:lnTo>
                    <a:pt x="125818" y="103505"/>
                  </a:lnTo>
                  <a:lnTo>
                    <a:pt x="125183" y="103505"/>
                  </a:lnTo>
                  <a:lnTo>
                    <a:pt x="124040" y="104140"/>
                  </a:lnTo>
                  <a:lnTo>
                    <a:pt x="123532" y="104648"/>
                  </a:lnTo>
                  <a:lnTo>
                    <a:pt x="123532" y="105791"/>
                  </a:lnTo>
                  <a:lnTo>
                    <a:pt x="124167" y="106934"/>
                  </a:lnTo>
                  <a:lnTo>
                    <a:pt x="126326" y="106934"/>
                  </a:lnTo>
                  <a:lnTo>
                    <a:pt x="126961" y="106311"/>
                  </a:lnTo>
                  <a:close/>
                </a:path>
                <a:path w="532129" h="182879">
                  <a:moveTo>
                    <a:pt x="130771" y="157226"/>
                  </a:moveTo>
                  <a:lnTo>
                    <a:pt x="130149" y="157353"/>
                  </a:lnTo>
                  <a:lnTo>
                    <a:pt x="130276" y="158369"/>
                  </a:lnTo>
                  <a:lnTo>
                    <a:pt x="130771" y="157861"/>
                  </a:lnTo>
                  <a:lnTo>
                    <a:pt x="130771" y="157226"/>
                  </a:lnTo>
                  <a:close/>
                </a:path>
                <a:path w="532129" h="182879">
                  <a:moveTo>
                    <a:pt x="133197" y="26809"/>
                  </a:moveTo>
                  <a:lnTo>
                    <a:pt x="131673" y="25158"/>
                  </a:lnTo>
                  <a:lnTo>
                    <a:pt x="130911" y="23622"/>
                  </a:lnTo>
                  <a:lnTo>
                    <a:pt x="128879" y="24015"/>
                  </a:lnTo>
                  <a:lnTo>
                    <a:pt x="126072" y="26682"/>
                  </a:lnTo>
                  <a:lnTo>
                    <a:pt x="124561" y="28968"/>
                  </a:lnTo>
                  <a:lnTo>
                    <a:pt x="126072" y="30480"/>
                  </a:lnTo>
                  <a:lnTo>
                    <a:pt x="127228" y="32524"/>
                  </a:lnTo>
                  <a:lnTo>
                    <a:pt x="133197" y="26809"/>
                  </a:lnTo>
                  <a:close/>
                </a:path>
                <a:path w="532129" h="182879">
                  <a:moveTo>
                    <a:pt x="133324" y="133489"/>
                  </a:moveTo>
                  <a:lnTo>
                    <a:pt x="132689" y="132346"/>
                  </a:lnTo>
                  <a:lnTo>
                    <a:pt x="132308" y="131203"/>
                  </a:lnTo>
                  <a:lnTo>
                    <a:pt x="131165" y="131203"/>
                  </a:lnTo>
                  <a:lnTo>
                    <a:pt x="129387" y="131826"/>
                  </a:lnTo>
                  <a:lnTo>
                    <a:pt x="128879" y="132346"/>
                  </a:lnTo>
                  <a:lnTo>
                    <a:pt x="128879" y="135267"/>
                  </a:lnTo>
                  <a:lnTo>
                    <a:pt x="130022" y="135775"/>
                  </a:lnTo>
                  <a:lnTo>
                    <a:pt x="131787" y="135775"/>
                  </a:lnTo>
                  <a:lnTo>
                    <a:pt x="132689" y="135140"/>
                  </a:lnTo>
                  <a:lnTo>
                    <a:pt x="133324" y="134632"/>
                  </a:lnTo>
                  <a:lnTo>
                    <a:pt x="133324" y="133489"/>
                  </a:lnTo>
                  <a:close/>
                </a:path>
                <a:path w="532129" h="182879">
                  <a:moveTo>
                    <a:pt x="151638" y="148082"/>
                  </a:moveTo>
                  <a:lnTo>
                    <a:pt x="151117" y="148082"/>
                  </a:lnTo>
                  <a:lnTo>
                    <a:pt x="150495" y="148602"/>
                  </a:lnTo>
                  <a:lnTo>
                    <a:pt x="150495" y="149225"/>
                  </a:lnTo>
                  <a:lnTo>
                    <a:pt x="151638" y="149225"/>
                  </a:lnTo>
                  <a:lnTo>
                    <a:pt x="151638" y="148082"/>
                  </a:lnTo>
                  <a:close/>
                </a:path>
                <a:path w="532129" h="182879">
                  <a:moveTo>
                    <a:pt x="160261" y="8763"/>
                  </a:moveTo>
                  <a:lnTo>
                    <a:pt x="159499" y="8001"/>
                  </a:lnTo>
                  <a:lnTo>
                    <a:pt x="159118" y="8382"/>
                  </a:lnTo>
                  <a:lnTo>
                    <a:pt x="158356" y="8382"/>
                  </a:lnTo>
                  <a:lnTo>
                    <a:pt x="159499" y="9525"/>
                  </a:lnTo>
                  <a:lnTo>
                    <a:pt x="160261" y="8763"/>
                  </a:lnTo>
                  <a:close/>
                </a:path>
                <a:path w="532129" h="182879">
                  <a:moveTo>
                    <a:pt x="160782" y="34556"/>
                  </a:moveTo>
                  <a:lnTo>
                    <a:pt x="160274" y="34175"/>
                  </a:lnTo>
                  <a:lnTo>
                    <a:pt x="160020" y="33032"/>
                  </a:lnTo>
                  <a:lnTo>
                    <a:pt x="158750" y="33413"/>
                  </a:lnTo>
                  <a:lnTo>
                    <a:pt x="157213" y="34937"/>
                  </a:lnTo>
                  <a:lnTo>
                    <a:pt x="157213" y="35699"/>
                  </a:lnTo>
                  <a:lnTo>
                    <a:pt x="158356" y="36842"/>
                  </a:lnTo>
                  <a:lnTo>
                    <a:pt x="159499" y="37223"/>
                  </a:lnTo>
                  <a:lnTo>
                    <a:pt x="159893" y="36080"/>
                  </a:lnTo>
                  <a:lnTo>
                    <a:pt x="160274" y="35699"/>
                  </a:lnTo>
                  <a:lnTo>
                    <a:pt x="160782" y="34556"/>
                  </a:lnTo>
                  <a:close/>
                </a:path>
                <a:path w="532129" h="182879">
                  <a:moveTo>
                    <a:pt x="180860" y="83693"/>
                  </a:moveTo>
                  <a:lnTo>
                    <a:pt x="180352" y="83820"/>
                  </a:lnTo>
                  <a:lnTo>
                    <a:pt x="179832" y="84328"/>
                  </a:lnTo>
                  <a:lnTo>
                    <a:pt x="180352" y="84836"/>
                  </a:lnTo>
                  <a:lnTo>
                    <a:pt x="180860" y="84836"/>
                  </a:lnTo>
                  <a:lnTo>
                    <a:pt x="180860" y="83693"/>
                  </a:lnTo>
                  <a:close/>
                </a:path>
                <a:path w="532129" h="182879">
                  <a:moveTo>
                    <a:pt x="213017" y="166890"/>
                  </a:moveTo>
                  <a:lnTo>
                    <a:pt x="212382" y="166382"/>
                  </a:lnTo>
                  <a:lnTo>
                    <a:pt x="211861" y="166382"/>
                  </a:lnTo>
                  <a:lnTo>
                    <a:pt x="210718" y="165874"/>
                  </a:lnTo>
                  <a:lnTo>
                    <a:pt x="209702" y="167017"/>
                  </a:lnTo>
                  <a:lnTo>
                    <a:pt x="209702" y="168668"/>
                  </a:lnTo>
                  <a:lnTo>
                    <a:pt x="210223" y="169176"/>
                  </a:lnTo>
                  <a:lnTo>
                    <a:pt x="213017" y="169176"/>
                  </a:lnTo>
                  <a:lnTo>
                    <a:pt x="213017" y="166890"/>
                  </a:lnTo>
                  <a:close/>
                </a:path>
                <a:path w="532129" h="182879">
                  <a:moveTo>
                    <a:pt x="319633" y="3441"/>
                  </a:moveTo>
                  <a:lnTo>
                    <a:pt x="318884" y="3441"/>
                  </a:lnTo>
                  <a:lnTo>
                    <a:pt x="319633" y="4191"/>
                  </a:lnTo>
                  <a:lnTo>
                    <a:pt x="319633" y="3441"/>
                  </a:lnTo>
                  <a:close/>
                </a:path>
                <a:path w="532129" h="182879">
                  <a:moveTo>
                    <a:pt x="408724" y="1143"/>
                  </a:moveTo>
                  <a:lnTo>
                    <a:pt x="407581" y="762"/>
                  </a:lnTo>
                  <a:lnTo>
                    <a:pt x="406692" y="0"/>
                  </a:lnTo>
                  <a:lnTo>
                    <a:pt x="405549" y="381"/>
                  </a:lnTo>
                  <a:lnTo>
                    <a:pt x="405549" y="1270"/>
                  </a:lnTo>
                  <a:lnTo>
                    <a:pt x="404406" y="2413"/>
                  </a:lnTo>
                  <a:lnTo>
                    <a:pt x="404787" y="3556"/>
                  </a:lnTo>
                  <a:lnTo>
                    <a:pt x="405930" y="4064"/>
                  </a:lnTo>
                  <a:lnTo>
                    <a:pt x="406819" y="4826"/>
                  </a:lnTo>
                  <a:lnTo>
                    <a:pt x="407962" y="3556"/>
                  </a:lnTo>
                  <a:lnTo>
                    <a:pt x="408355" y="2413"/>
                  </a:lnTo>
                  <a:lnTo>
                    <a:pt x="408724" y="1143"/>
                  </a:lnTo>
                  <a:close/>
                </a:path>
                <a:path w="532129" h="182879">
                  <a:moveTo>
                    <a:pt x="421690" y="2667"/>
                  </a:moveTo>
                  <a:lnTo>
                    <a:pt x="421182" y="1524"/>
                  </a:lnTo>
                  <a:lnTo>
                    <a:pt x="420801" y="1155"/>
                  </a:lnTo>
                  <a:lnTo>
                    <a:pt x="419150" y="254"/>
                  </a:lnTo>
                  <a:lnTo>
                    <a:pt x="418007" y="762"/>
                  </a:lnTo>
                  <a:lnTo>
                    <a:pt x="416356" y="1524"/>
                  </a:lnTo>
                  <a:lnTo>
                    <a:pt x="415975" y="1905"/>
                  </a:lnTo>
                  <a:lnTo>
                    <a:pt x="415975" y="2794"/>
                  </a:lnTo>
                  <a:lnTo>
                    <a:pt x="416852" y="3568"/>
                  </a:lnTo>
                  <a:lnTo>
                    <a:pt x="418007" y="3937"/>
                  </a:lnTo>
                  <a:lnTo>
                    <a:pt x="420027" y="5080"/>
                  </a:lnTo>
                  <a:lnTo>
                    <a:pt x="421182" y="3048"/>
                  </a:lnTo>
                  <a:lnTo>
                    <a:pt x="421690" y="2667"/>
                  </a:lnTo>
                  <a:close/>
                </a:path>
                <a:path w="532129" h="182879">
                  <a:moveTo>
                    <a:pt x="425386" y="181495"/>
                  </a:moveTo>
                  <a:lnTo>
                    <a:pt x="424751" y="180975"/>
                  </a:lnTo>
                  <a:lnTo>
                    <a:pt x="424230" y="180975"/>
                  </a:lnTo>
                  <a:lnTo>
                    <a:pt x="423722" y="181495"/>
                  </a:lnTo>
                  <a:lnTo>
                    <a:pt x="423722" y="182118"/>
                  </a:lnTo>
                  <a:lnTo>
                    <a:pt x="424230" y="182118"/>
                  </a:lnTo>
                  <a:lnTo>
                    <a:pt x="424230" y="182626"/>
                  </a:lnTo>
                  <a:lnTo>
                    <a:pt x="424865" y="182626"/>
                  </a:lnTo>
                  <a:lnTo>
                    <a:pt x="425386" y="182118"/>
                  </a:lnTo>
                  <a:lnTo>
                    <a:pt x="425386" y="181495"/>
                  </a:lnTo>
                  <a:close/>
                </a:path>
                <a:path w="532129" h="182879">
                  <a:moveTo>
                    <a:pt x="426529" y="154444"/>
                  </a:moveTo>
                  <a:lnTo>
                    <a:pt x="425894" y="153428"/>
                  </a:lnTo>
                  <a:lnTo>
                    <a:pt x="425386" y="153428"/>
                  </a:lnTo>
                  <a:lnTo>
                    <a:pt x="424865" y="153936"/>
                  </a:lnTo>
                  <a:lnTo>
                    <a:pt x="424865" y="154571"/>
                  </a:lnTo>
                  <a:lnTo>
                    <a:pt x="424230" y="155079"/>
                  </a:lnTo>
                  <a:lnTo>
                    <a:pt x="426529" y="155079"/>
                  </a:lnTo>
                  <a:lnTo>
                    <a:pt x="426529" y="154444"/>
                  </a:lnTo>
                  <a:close/>
                </a:path>
                <a:path w="532129" h="182879">
                  <a:moveTo>
                    <a:pt x="435673" y="174117"/>
                  </a:moveTo>
                  <a:lnTo>
                    <a:pt x="435165" y="173101"/>
                  </a:lnTo>
                  <a:lnTo>
                    <a:pt x="433514" y="173101"/>
                  </a:lnTo>
                  <a:lnTo>
                    <a:pt x="432371" y="173621"/>
                  </a:lnTo>
                  <a:lnTo>
                    <a:pt x="431863" y="174244"/>
                  </a:lnTo>
                  <a:lnTo>
                    <a:pt x="431355" y="175387"/>
                  </a:lnTo>
                  <a:lnTo>
                    <a:pt x="431863" y="175907"/>
                  </a:lnTo>
                  <a:lnTo>
                    <a:pt x="433006" y="176403"/>
                  </a:lnTo>
                  <a:lnTo>
                    <a:pt x="434657" y="176403"/>
                  </a:lnTo>
                  <a:lnTo>
                    <a:pt x="435165" y="175780"/>
                  </a:lnTo>
                  <a:lnTo>
                    <a:pt x="435673" y="174117"/>
                  </a:lnTo>
                  <a:close/>
                </a:path>
                <a:path w="532129" h="182879">
                  <a:moveTo>
                    <a:pt x="447103" y="158496"/>
                  </a:moveTo>
                  <a:lnTo>
                    <a:pt x="446989" y="156845"/>
                  </a:lnTo>
                  <a:lnTo>
                    <a:pt x="446468" y="155702"/>
                  </a:lnTo>
                  <a:lnTo>
                    <a:pt x="445325" y="155206"/>
                  </a:lnTo>
                  <a:lnTo>
                    <a:pt x="444182" y="155829"/>
                  </a:lnTo>
                  <a:lnTo>
                    <a:pt x="443166" y="155829"/>
                  </a:lnTo>
                  <a:lnTo>
                    <a:pt x="442023" y="156337"/>
                  </a:lnTo>
                  <a:lnTo>
                    <a:pt x="442023" y="157988"/>
                  </a:lnTo>
                  <a:lnTo>
                    <a:pt x="442658" y="159131"/>
                  </a:lnTo>
                  <a:lnTo>
                    <a:pt x="443801" y="159639"/>
                  </a:lnTo>
                  <a:lnTo>
                    <a:pt x="444817" y="159639"/>
                  </a:lnTo>
                  <a:lnTo>
                    <a:pt x="445960" y="159004"/>
                  </a:lnTo>
                  <a:lnTo>
                    <a:pt x="447103" y="158496"/>
                  </a:lnTo>
                  <a:close/>
                </a:path>
                <a:path w="532129" h="182879">
                  <a:moveTo>
                    <a:pt x="449033" y="4953"/>
                  </a:moveTo>
                  <a:lnTo>
                    <a:pt x="448259" y="4064"/>
                  </a:lnTo>
                  <a:lnTo>
                    <a:pt x="447751" y="3683"/>
                  </a:lnTo>
                  <a:lnTo>
                    <a:pt x="446989" y="2921"/>
                  </a:lnTo>
                  <a:lnTo>
                    <a:pt x="446227" y="2921"/>
                  </a:lnTo>
                  <a:lnTo>
                    <a:pt x="445846" y="4064"/>
                  </a:lnTo>
                  <a:lnTo>
                    <a:pt x="445338" y="4572"/>
                  </a:lnTo>
                  <a:lnTo>
                    <a:pt x="446989" y="6096"/>
                  </a:lnTo>
                  <a:lnTo>
                    <a:pt x="447878" y="6096"/>
                  </a:lnTo>
                  <a:lnTo>
                    <a:pt x="449033" y="4953"/>
                  </a:lnTo>
                  <a:close/>
                </a:path>
                <a:path w="532129" h="182879">
                  <a:moveTo>
                    <a:pt x="452081" y="37338"/>
                  </a:moveTo>
                  <a:lnTo>
                    <a:pt x="451688" y="36969"/>
                  </a:lnTo>
                  <a:lnTo>
                    <a:pt x="450418" y="36588"/>
                  </a:lnTo>
                  <a:lnTo>
                    <a:pt x="449656" y="36588"/>
                  </a:lnTo>
                  <a:lnTo>
                    <a:pt x="448906" y="37338"/>
                  </a:lnTo>
                  <a:lnTo>
                    <a:pt x="448513" y="38620"/>
                  </a:lnTo>
                  <a:lnTo>
                    <a:pt x="450049" y="40144"/>
                  </a:lnTo>
                  <a:lnTo>
                    <a:pt x="450926" y="40144"/>
                  </a:lnTo>
                  <a:lnTo>
                    <a:pt x="451307" y="39001"/>
                  </a:lnTo>
                  <a:lnTo>
                    <a:pt x="452081" y="38112"/>
                  </a:lnTo>
                  <a:lnTo>
                    <a:pt x="452081" y="37338"/>
                  </a:lnTo>
                  <a:close/>
                </a:path>
                <a:path w="532129" h="182879">
                  <a:moveTo>
                    <a:pt x="452831" y="145161"/>
                  </a:moveTo>
                  <a:lnTo>
                    <a:pt x="452323" y="144653"/>
                  </a:lnTo>
                  <a:lnTo>
                    <a:pt x="452831" y="145669"/>
                  </a:lnTo>
                  <a:lnTo>
                    <a:pt x="452831" y="145161"/>
                  </a:lnTo>
                  <a:close/>
                </a:path>
                <a:path w="532129" h="182879">
                  <a:moveTo>
                    <a:pt x="471119" y="144284"/>
                  </a:moveTo>
                  <a:lnTo>
                    <a:pt x="470496" y="144284"/>
                  </a:lnTo>
                  <a:lnTo>
                    <a:pt x="471119" y="144792"/>
                  </a:lnTo>
                  <a:lnTo>
                    <a:pt x="471119" y="144284"/>
                  </a:lnTo>
                  <a:close/>
                </a:path>
                <a:path w="532129" h="182879">
                  <a:moveTo>
                    <a:pt x="486130" y="164223"/>
                  </a:moveTo>
                  <a:lnTo>
                    <a:pt x="485508" y="163715"/>
                  </a:lnTo>
                  <a:lnTo>
                    <a:pt x="484987" y="163715"/>
                  </a:lnTo>
                  <a:lnTo>
                    <a:pt x="484479" y="164223"/>
                  </a:lnTo>
                  <a:lnTo>
                    <a:pt x="484479" y="164858"/>
                  </a:lnTo>
                  <a:lnTo>
                    <a:pt x="484987" y="164858"/>
                  </a:lnTo>
                  <a:lnTo>
                    <a:pt x="484987" y="165366"/>
                  </a:lnTo>
                  <a:lnTo>
                    <a:pt x="485508" y="165366"/>
                  </a:lnTo>
                  <a:lnTo>
                    <a:pt x="486130" y="164858"/>
                  </a:lnTo>
                  <a:lnTo>
                    <a:pt x="486130" y="164223"/>
                  </a:lnTo>
                  <a:close/>
                </a:path>
                <a:path w="532129" h="182879">
                  <a:moveTo>
                    <a:pt x="486638" y="106311"/>
                  </a:moveTo>
                  <a:lnTo>
                    <a:pt x="486524" y="103505"/>
                  </a:lnTo>
                  <a:lnTo>
                    <a:pt x="485381" y="102997"/>
                  </a:lnTo>
                  <a:lnTo>
                    <a:pt x="484352" y="102489"/>
                  </a:lnTo>
                  <a:lnTo>
                    <a:pt x="482701" y="102489"/>
                  </a:lnTo>
                  <a:lnTo>
                    <a:pt x="482079" y="103632"/>
                  </a:lnTo>
                  <a:lnTo>
                    <a:pt x="482079" y="105295"/>
                  </a:lnTo>
                  <a:lnTo>
                    <a:pt x="481558" y="106426"/>
                  </a:lnTo>
                  <a:lnTo>
                    <a:pt x="482701" y="107454"/>
                  </a:lnTo>
                  <a:lnTo>
                    <a:pt x="483844" y="107454"/>
                  </a:lnTo>
                  <a:lnTo>
                    <a:pt x="485508" y="107950"/>
                  </a:lnTo>
                  <a:lnTo>
                    <a:pt x="486638" y="106311"/>
                  </a:lnTo>
                  <a:close/>
                </a:path>
                <a:path w="532129" h="182879">
                  <a:moveTo>
                    <a:pt x="487146" y="137172"/>
                  </a:moveTo>
                  <a:lnTo>
                    <a:pt x="486638" y="136156"/>
                  </a:lnTo>
                  <a:lnTo>
                    <a:pt x="486003" y="136156"/>
                  </a:lnTo>
                  <a:lnTo>
                    <a:pt x="485495" y="136664"/>
                  </a:lnTo>
                  <a:lnTo>
                    <a:pt x="485495" y="137299"/>
                  </a:lnTo>
                  <a:lnTo>
                    <a:pt x="484987" y="137807"/>
                  </a:lnTo>
                  <a:lnTo>
                    <a:pt x="487146" y="137807"/>
                  </a:lnTo>
                  <a:lnTo>
                    <a:pt x="487146" y="137172"/>
                  </a:lnTo>
                  <a:close/>
                </a:path>
                <a:path w="532129" h="182879">
                  <a:moveTo>
                    <a:pt x="492861" y="59321"/>
                  </a:moveTo>
                  <a:lnTo>
                    <a:pt x="492226" y="59321"/>
                  </a:lnTo>
                  <a:lnTo>
                    <a:pt x="492353" y="59944"/>
                  </a:lnTo>
                  <a:lnTo>
                    <a:pt x="492353" y="60464"/>
                  </a:lnTo>
                  <a:lnTo>
                    <a:pt x="492861" y="59944"/>
                  </a:lnTo>
                  <a:lnTo>
                    <a:pt x="492861" y="59321"/>
                  </a:lnTo>
                  <a:close/>
                </a:path>
                <a:path w="532129" h="182879">
                  <a:moveTo>
                    <a:pt x="496417" y="156845"/>
                  </a:moveTo>
                  <a:lnTo>
                    <a:pt x="495922" y="155702"/>
                  </a:lnTo>
                  <a:lnTo>
                    <a:pt x="494766" y="155829"/>
                  </a:lnTo>
                  <a:lnTo>
                    <a:pt x="494258" y="155829"/>
                  </a:lnTo>
                  <a:lnTo>
                    <a:pt x="493115" y="156337"/>
                  </a:lnTo>
                  <a:lnTo>
                    <a:pt x="492607" y="156972"/>
                  </a:lnTo>
                  <a:lnTo>
                    <a:pt x="491972" y="157988"/>
                  </a:lnTo>
                  <a:lnTo>
                    <a:pt x="492607" y="158623"/>
                  </a:lnTo>
                  <a:lnTo>
                    <a:pt x="493763" y="159131"/>
                  </a:lnTo>
                  <a:lnTo>
                    <a:pt x="495401" y="159131"/>
                  </a:lnTo>
                  <a:lnTo>
                    <a:pt x="495922" y="158496"/>
                  </a:lnTo>
                  <a:lnTo>
                    <a:pt x="496417" y="156845"/>
                  </a:lnTo>
                  <a:close/>
                </a:path>
                <a:path w="532129" h="182879">
                  <a:moveTo>
                    <a:pt x="501624" y="80657"/>
                  </a:moveTo>
                  <a:lnTo>
                    <a:pt x="500989" y="80149"/>
                  </a:lnTo>
                  <a:lnTo>
                    <a:pt x="500989" y="81292"/>
                  </a:lnTo>
                  <a:lnTo>
                    <a:pt x="501624" y="80657"/>
                  </a:lnTo>
                  <a:close/>
                </a:path>
                <a:path w="532129" h="182879">
                  <a:moveTo>
                    <a:pt x="504939" y="84963"/>
                  </a:moveTo>
                  <a:lnTo>
                    <a:pt x="504444" y="84963"/>
                  </a:lnTo>
                  <a:lnTo>
                    <a:pt x="504444" y="85598"/>
                  </a:lnTo>
                  <a:lnTo>
                    <a:pt x="504939" y="85598"/>
                  </a:lnTo>
                  <a:lnTo>
                    <a:pt x="504939" y="84963"/>
                  </a:lnTo>
                  <a:close/>
                </a:path>
                <a:path w="532129" h="182879">
                  <a:moveTo>
                    <a:pt x="506590" y="107581"/>
                  </a:moveTo>
                  <a:lnTo>
                    <a:pt x="505955" y="107581"/>
                  </a:lnTo>
                  <a:lnTo>
                    <a:pt x="505447" y="107073"/>
                  </a:lnTo>
                  <a:lnTo>
                    <a:pt x="505447" y="108724"/>
                  </a:lnTo>
                  <a:lnTo>
                    <a:pt x="506590" y="108724"/>
                  </a:lnTo>
                  <a:lnTo>
                    <a:pt x="506590" y="107581"/>
                  </a:lnTo>
                  <a:close/>
                </a:path>
                <a:path w="532129" h="182879">
                  <a:moveTo>
                    <a:pt x="507746" y="139585"/>
                  </a:moveTo>
                  <a:lnTo>
                    <a:pt x="507098" y="138442"/>
                  </a:lnTo>
                  <a:lnTo>
                    <a:pt x="506082" y="137934"/>
                  </a:lnTo>
                  <a:lnTo>
                    <a:pt x="504939" y="138569"/>
                  </a:lnTo>
                  <a:lnTo>
                    <a:pt x="503796" y="138569"/>
                  </a:lnTo>
                  <a:lnTo>
                    <a:pt x="502780" y="139077"/>
                  </a:lnTo>
                  <a:lnTo>
                    <a:pt x="502780" y="140728"/>
                  </a:lnTo>
                  <a:lnTo>
                    <a:pt x="503288" y="141871"/>
                  </a:lnTo>
                  <a:lnTo>
                    <a:pt x="504431" y="142379"/>
                  </a:lnTo>
                  <a:lnTo>
                    <a:pt x="505574" y="142379"/>
                  </a:lnTo>
                  <a:lnTo>
                    <a:pt x="506717" y="141744"/>
                  </a:lnTo>
                  <a:lnTo>
                    <a:pt x="507746" y="141236"/>
                  </a:lnTo>
                  <a:lnTo>
                    <a:pt x="507746" y="139585"/>
                  </a:lnTo>
                  <a:close/>
                </a:path>
                <a:path w="532129" h="182879">
                  <a:moveTo>
                    <a:pt x="513575" y="127889"/>
                  </a:moveTo>
                  <a:lnTo>
                    <a:pt x="513067" y="127254"/>
                  </a:lnTo>
                  <a:lnTo>
                    <a:pt x="513575" y="128397"/>
                  </a:lnTo>
                  <a:lnTo>
                    <a:pt x="513575" y="127889"/>
                  </a:lnTo>
                  <a:close/>
                </a:path>
                <a:path w="532129" h="182879">
                  <a:moveTo>
                    <a:pt x="514718" y="74307"/>
                  </a:moveTo>
                  <a:lnTo>
                    <a:pt x="514083" y="72771"/>
                  </a:lnTo>
                  <a:lnTo>
                    <a:pt x="514083" y="69342"/>
                  </a:lnTo>
                  <a:lnTo>
                    <a:pt x="511289" y="70485"/>
                  </a:lnTo>
                  <a:lnTo>
                    <a:pt x="509130" y="70104"/>
                  </a:lnTo>
                  <a:lnTo>
                    <a:pt x="507987" y="70624"/>
                  </a:lnTo>
                  <a:lnTo>
                    <a:pt x="505180" y="70104"/>
                  </a:lnTo>
                  <a:lnTo>
                    <a:pt x="505828" y="72263"/>
                  </a:lnTo>
                  <a:lnTo>
                    <a:pt x="506450" y="75057"/>
                  </a:lnTo>
                  <a:lnTo>
                    <a:pt x="509257" y="75057"/>
                  </a:lnTo>
                  <a:lnTo>
                    <a:pt x="511924" y="75577"/>
                  </a:lnTo>
                  <a:lnTo>
                    <a:pt x="513067" y="75450"/>
                  </a:lnTo>
                  <a:lnTo>
                    <a:pt x="514718" y="74307"/>
                  </a:lnTo>
                  <a:close/>
                </a:path>
                <a:path w="532129" h="182879">
                  <a:moveTo>
                    <a:pt x="514985" y="86487"/>
                  </a:moveTo>
                  <a:lnTo>
                    <a:pt x="514350" y="85344"/>
                  </a:lnTo>
                  <a:lnTo>
                    <a:pt x="513334" y="85344"/>
                  </a:lnTo>
                  <a:lnTo>
                    <a:pt x="512699" y="85483"/>
                  </a:lnTo>
                  <a:lnTo>
                    <a:pt x="511683" y="85483"/>
                  </a:lnTo>
                  <a:lnTo>
                    <a:pt x="511048" y="85979"/>
                  </a:lnTo>
                  <a:lnTo>
                    <a:pt x="511175" y="87122"/>
                  </a:lnTo>
                  <a:lnTo>
                    <a:pt x="511683" y="88138"/>
                  </a:lnTo>
                  <a:lnTo>
                    <a:pt x="512191" y="88138"/>
                  </a:lnTo>
                  <a:lnTo>
                    <a:pt x="513334" y="87630"/>
                  </a:lnTo>
                  <a:lnTo>
                    <a:pt x="513842" y="87630"/>
                  </a:lnTo>
                  <a:lnTo>
                    <a:pt x="514985" y="86487"/>
                  </a:lnTo>
                  <a:close/>
                </a:path>
                <a:path w="532129" h="182879">
                  <a:moveTo>
                    <a:pt x="517398" y="94119"/>
                  </a:moveTo>
                  <a:lnTo>
                    <a:pt x="516763" y="93611"/>
                  </a:lnTo>
                  <a:lnTo>
                    <a:pt x="515620" y="93611"/>
                  </a:lnTo>
                  <a:lnTo>
                    <a:pt x="515747" y="95262"/>
                  </a:lnTo>
                  <a:lnTo>
                    <a:pt x="516763" y="95262"/>
                  </a:lnTo>
                  <a:lnTo>
                    <a:pt x="517283" y="94754"/>
                  </a:lnTo>
                  <a:lnTo>
                    <a:pt x="517398" y="94119"/>
                  </a:lnTo>
                  <a:close/>
                </a:path>
                <a:path w="532129" h="182879">
                  <a:moveTo>
                    <a:pt x="521208" y="121666"/>
                  </a:moveTo>
                  <a:lnTo>
                    <a:pt x="520065" y="121158"/>
                  </a:lnTo>
                  <a:lnTo>
                    <a:pt x="518414" y="120523"/>
                  </a:lnTo>
                  <a:lnTo>
                    <a:pt x="517271" y="120650"/>
                  </a:lnTo>
                  <a:lnTo>
                    <a:pt x="516255" y="121158"/>
                  </a:lnTo>
                  <a:lnTo>
                    <a:pt x="516750" y="122809"/>
                  </a:lnTo>
                  <a:lnTo>
                    <a:pt x="516750" y="123952"/>
                  </a:lnTo>
                  <a:lnTo>
                    <a:pt x="517893" y="124472"/>
                  </a:lnTo>
                  <a:lnTo>
                    <a:pt x="519557" y="124472"/>
                  </a:lnTo>
                  <a:lnTo>
                    <a:pt x="521208" y="124345"/>
                  </a:lnTo>
                  <a:lnTo>
                    <a:pt x="521208" y="121666"/>
                  </a:lnTo>
                  <a:close/>
                </a:path>
                <a:path w="532129" h="182879">
                  <a:moveTo>
                    <a:pt x="523481" y="67056"/>
                  </a:moveTo>
                  <a:lnTo>
                    <a:pt x="523367" y="63131"/>
                  </a:lnTo>
                  <a:lnTo>
                    <a:pt x="521716" y="62623"/>
                  </a:lnTo>
                  <a:lnTo>
                    <a:pt x="520573" y="62623"/>
                  </a:lnTo>
                  <a:lnTo>
                    <a:pt x="518414" y="63766"/>
                  </a:lnTo>
                  <a:lnTo>
                    <a:pt x="518414" y="64909"/>
                  </a:lnTo>
                  <a:lnTo>
                    <a:pt x="519036" y="67056"/>
                  </a:lnTo>
                  <a:lnTo>
                    <a:pt x="520065" y="67703"/>
                  </a:lnTo>
                  <a:lnTo>
                    <a:pt x="521716" y="67056"/>
                  </a:lnTo>
                  <a:lnTo>
                    <a:pt x="523481" y="67056"/>
                  </a:lnTo>
                  <a:close/>
                </a:path>
                <a:path w="532129" h="182879">
                  <a:moveTo>
                    <a:pt x="524129" y="100596"/>
                  </a:moveTo>
                  <a:lnTo>
                    <a:pt x="522986" y="100723"/>
                  </a:lnTo>
                  <a:lnTo>
                    <a:pt x="522986" y="101739"/>
                  </a:lnTo>
                  <a:lnTo>
                    <a:pt x="523621" y="102374"/>
                  </a:lnTo>
                  <a:lnTo>
                    <a:pt x="524129" y="101739"/>
                  </a:lnTo>
                  <a:lnTo>
                    <a:pt x="524129" y="100596"/>
                  </a:lnTo>
                  <a:close/>
                </a:path>
                <a:path w="532129" h="182879">
                  <a:moveTo>
                    <a:pt x="527050" y="83451"/>
                  </a:moveTo>
                  <a:lnTo>
                    <a:pt x="525399" y="83578"/>
                  </a:lnTo>
                  <a:lnTo>
                    <a:pt x="523748" y="84086"/>
                  </a:lnTo>
                  <a:lnTo>
                    <a:pt x="523748" y="85229"/>
                  </a:lnTo>
                  <a:lnTo>
                    <a:pt x="523240" y="86372"/>
                  </a:lnTo>
                  <a:lnTo>
                    <a:pt x="523367" y="86880"/>
                  </a:lnTo>
                  <a:lnTo>
                    <a:pt x="523875" y="87896"/>
                  </a:lnTo>
                  <a:lnTo>
                    <a:pt x="526034" y="87896"/>
                  </a:lnTo>
                  <a:lnTo>
                    <a:pt x="526542" y="86753"/>
                  </a:lnTo>
                  <a:lnTo>
                    <a:pt x="526542" y="84594"/>
                  </a:lnTo>
                  <a:lnTo>
                    <a:pt x="527050" y="83451"/>
                  </a:lnTo>
                  <a:close/>
                </a:path>
                <a:path w="532129" h="182879">
                  <a:moveTo>
                    <a:pt x="531876" y="127012"/>
                  </a:moveTo>
                  <a:lnTo>
                    <a:pt x="531253" y="127012"/>
                  </a:lnTo>
                  <a:lnTo>
                    <a:pt x="531876" y="127520"/>
                  </a:lnTo>
                  <a:lnTo>
                    <a:pt x="531876" y="127012"/>
                  </a:lnTo>
                  <a:close/>
                </a:path>
              </a:pathLst>
            </a:custGeom>
            <a:solidFill>
              <a:srgbClr val="00AAA1"/>
            </a:solidFill>
          </p:spPr>
          <p:txBody>
            <a:bodyPr wrap="square" lIns="0" tIns="0" rIns="0" bIns="0" rtlCol="0"/>
            <a:lstStyle/>
            <a:p>
              <a:endParaRPr/>
            </a:p>
          </p:txBody>
        </p:sp>
        <p:sp>
          <p:nvSpPr>
            <p:cNvPr id="21" name="object 21"/>
            <p:cNvSpPr/>
            <p:nvPr/>
          </p:nvSpPr>
          <p:spPr>
            <a:xfrm>
              <a:off x="11463528" y="512063"/>
              <a:ext cx="42545" cy="86995"/>
            </a:xfrm>
            <a:custGeom>
              <a:avLst/>
              <a:gdLst/>
              <a:ahLst/>
              <a:cxnLst/>
              <a:rect l="l" t="t" r="r" b="b"/>
              <a:pathLst>
                <a:path w="42545" h="86995">
                  <a:moveTo>
                    <a:pt x="42138" y="48133"/>
                  </a:moveTo>
                  <a:lnTo>
                    <a:pt x="41084" y="27279"/>
                  </a:lnTo>
                  <a:lnTo>
                    <a:pt x="35445" y="8750"/>
                  </a:lnTo>
                  <a:lnTo>
                    <a:pt x="35179" y="8623"/>
                  </a:lnTo>
                  <a:lnTo>
                    <a:pt x="35140" y="44665"/>
                  </a:lnTo>
                  <a:lnTo>
                    <a:pt x="35140" y="48133"/>
                  </a:lnTo>
                  <a:lnTo>
                    <a:pt x="23101" y="80949"/>
                  </a:lnTo>
                  <a:lnTo>
                    <a:pt x="16929" y="79019"/>
                  </a:lnTo>
                  <a:lnTo>
                    <a:pt x="8534" y="59715"/>
                  </a:lnTo>
                  <a:lnTo>
                    <a:pt x="7213" y="40157"/>
                  </a:lnTo>
                  <a:lnTo>
                    <a:pt x="7213" y="29857"/>
                  </a:lnTo>
                  <a:lnTo>
                    <a:pt x="7874" y="23812"/>
                  </a:lnTo>
                  <a:lnTo>
                    <a:pt x="10236" y="15697"/>
                  </a:lnTo>
                  <a:lnTo>
                    <a:pt x="14439" y="8750"/>
                  </a:lnTo>
                  <a:lnTo>
                    <a:pt x="20472" y="5676"/>
                  </a:lnTo>
                  <a:lnTo>
                    <a:pt x="27698" y="10553"/>
                  </a:lnTo>
                  <a:lnTo>
                    <a:pt x="32296" y="22263"/>
                  </a:lnTo>
                  <a:lnTo>
                    <a:pt x="34518" y="35394"/>
                  </a:lnTo>
                  <a:lnTo>
                    <a:pt x="35140" y="44665"/>
                  </a:lnTo>
                  <a:lnTo>
                    <a:pt x="35140" y="8597"/>
                  </a:lnTo>
                  <a:lnTo>
                    <a:pt x="30988" y="5664"/>
                  </a:lnTo>
                  <a:lnTo>
                    <a:pt x="22974" y="0"/>
                  </a:lnTo>
                  <a:lnTo>
                    <a:pt x="10109" y="4381"/>
                  </a:lnTo>
                  <a:lnTo>
                    <a:pt x="3149" y="14795"/>
                  </a:lnTo>
                  <a:lnTo>
                    <a:pt x="393" y="28054"/>
                  </a:lnTo>
                  <a:lnTo>
                    <a:pt x="0" y="40157"/>
                  </a:lnTo>
                  <a:lnTo>
                    <a:pt x="647" y="52895"/>
                  </a:lnTo>
                  <a:lnTo>
                    <a:pt x="3543" y="68338"/>
                  </a:lnTo>
                  <a:lnTo>
                    <a:pt x="10502" y="81076"/>
                  </a:lnTo>
                  <a:lnTo>
                    <a:pt x="23495" y="86487"/>
                  </a:lnTo>
                  <a:lnTo>
                    <a:pt x="31508" y="84035"/>
                  </a:lnTo>
                  <a:lnTo>
                    <a:pt x="34378" y="80949"/>
                  </a:lnTo>
                  <a:lnTo>
                    <a:pt x="36880" y="78244"/>
                  </a:lnTo>
                  <a:lnTo>
                    <a:pt x="40043" y="71043"/>
                  </a:lnTo>
                  <a:lnTo>
                    <a:pt x="41478" y="64084"/>
                  </a:lnTo>
                  <a:lnTo>
                    <a:pt x="42138" y="48133"/>
                  </a:lnTo>
                  <a:close/>
                </a:path>
              </a:pathLst>
            </a:custGeom>
            <a:solidFill>
              <a:srgbClr val="FFFFFF"/>
            </a:solidFill>
          </p:spPr>
          <p:txBody>
            <a:bodyPr wrap="square" lIns="0" tIns="0" rIns="0" bIns="0" rtlCol="0"/>
            <a:lstStyle/>
            <a:p>
              <a:endParaRPr/>
            </a:p>
          </p:txBody>
        </p:sp>
        <p:sp>
          <p:nvSpPr>
            <p:cNvPr id="22" name="object 22"/>
            <p:cNvSpPr/>
            <p:nvPr/>
          </p:nvSpPr>
          <p:spPr>
            <a:xfrm>
              <a:off x="11473433" y="520449"/>
              <a:ext cx="27305" cy="73660"/>
            </a:xfrm>
            <a:custGeom>
              <a:avLst/>
              <a:gdLst/>
              <a:ahLst/>
              <a:cxnLst/>
              <a:rect l="l" t="t" r="r" b="b"/>
              <a:pathLst>
                <a:path w="27304" h="73659">
                  <a:moveTo>
                    <a:pt x="0" y="33007"/>
                  </a:moveTo>
                  <a:lnTo>
                    <a:pt x="1346" y="52514"/>
                  </a:lnTo>
                  <a:lnTo>
                    <a:pt x="4635" y="65024"/>
                  </a:lnTo>
                  <a:lnTo>
                    <a:pt x="9385" y="71272"/>
                  </a:lnTo>
                  <a:lnTo>
                    <a:pt x="15481" y="73152"/>
                  </a:lnTo>
                  <a:lnTo>
                    <a:pt x="22313" y="68643"/>
                  </a:lnTo>
                  <a:lnTo>
                    <a:pt x="25730" y="58521"/>
                  </a:lnTo>
                  <a:lnTo>
                    <a:pt x="26949" y="47015"/>
                  </a:lnTo>
                  <a:lnTo>
                    <a:pt x="27063" y="38760"/>
                  </a:lnTo>
                  <a:lnTo>
                    <a:pt x="27063" y="38379"/>
                  </a:lnTo>
                  <a:lnTo>
                    <a:pt x="26454" y="28879"/>
                  </a:lnTo>
                  <a:lnTo>
                    <a:pt x="24257" y="16129"/>
                  </a:lnTo>
                  <a:lnTo>
                    <a:pt x="19875" y="4749"/>
                  </a:lnTo>
                  <a:lnTo>
                    <a:pt x="12801" y="0"/>
                  </a:lnTo>
                  <a:lnTo>
                    <a:pt x="7073" y="2997"/>
                  </a:lnTo>
                  <a:lnTo>
                    <a:pt x="3048" y="9753"/>
                  </a:lnTo>
                  <a:lnTo>
                    <a:pt x="736" y="17627"/>
                  </a:lnTo>
                  <a:lnTo>
                    <a:pt x="127" y="23507"/>
                  </a:lnTo>
                  <a:lnTo>
                    <a:pt x="0" y="27000"/>
                  </a:lnTo>
                  <a:lnTo>
                    <a:pt x="0" y="30010"/>
                  </a:lnTo>
                  <a:lnTo>
                    <a:pt x="0" y="33007"/>
                  </a:lnTo>
                  <a:close/>
                </a:path>
              </a:pathLst>
            </a:custGeom>
            <a:ln w="4025">
              <a:solidFill>
                <a:srgbClr val="FFFFFF"/>
              </a:solidFill>
            </a:ln>
          </p:spPr>
          <p:txBody>
            <a:bodyPr wrap="square" lIns="0" tIns="0" rIns="0" bIns="0" rtlCol="0"/>
            <a:lstStyle/>
            <a:p>
              <a:endParaRPr/>
            </a:p>
          </p:txBody>
        </p:sp>
        <p:sp>
          <p:nvSpPr>
            <p:cNvPr id="23" name="object 23"/>
            <p:cNvSpPr/>
            <p:nvPr/>
          </p:nvSpPr>
          <p:spPr>
            <a:xfrm>
              <a:off x="11465819" y="514350"/>
              <a:ext cx="42545" cy="85090"/>
            </a:xfrm>
            <a:custGeom>
              <a:avLst/>
              <a:gdLst/>
              <a:ahLst/>
              <a:cxnLst/>
              <a:rect l="l" t="t" r="r" b="b"/>
              <a:pathLst>
                <a:path w="42545" h="85090">
                  <a:moveTo>
                    <a:pt x="23177" y="0"/>
                  </a:moveTo>
                  <a:lnTo>
                    <a:pt x="35661" y="8597"/>
                  </a:lnTo>
                  <a:lnTo>
                    <a:pt x="41389" y="26809"/>
                  </a:lnTo>
                  <a:lnTo>
                    <a:pt x="42418" y="47282"/>
                  </a:lnTo>
                  <a:lnTo>
                    <a:pt x="41770" y="62966"/>
                  </a:lnTo>
                  <a:lnTo>
                    <a:pt x="40246" y="69786"/>
                  </a:lnTo>
                  <a:lnTo>
                    <a:pt x="37185" y="76873"/>
                  </a:lnTo>
                  <a:lnTo>
                    <a:pt x="31711" y="82562"/>
                  </a:lnTo>
                  <a:lnTo>
                    <a:pt x="23685" y="84963"/>
                  </a:lnTo>
                  <a:lnTo>
                    <a:pt x="10566" y="79654"/>
                  </a:lnTo>
                  <a:lnTo>
                    <a:pt x="3556" y="67132"/>
                  </a:lnTo>
                  <a:lnTo>
                    <a:pt x="635" y="51968"/>
                  </a:lnTo>
                  <a:lnTo>
                    <a:pt x="0" y="39446"/>
                  </a:lnTo>
                  <a:lnTo>
                    <a:pt x="381" y="27559"/>
                  </a:lnTo>
                  <a:lnTo>
                    <a:pt x="3175" y="14541"/>
                  </a:lnTo>
                  <a:lnTo>
                    <a:pt x="10185" y="4305"/>
                  </a:lnTo>
                  <a:lnTo>
                    <a:pt x="23177" y="0"/>
                  </a:lnTo>
                  <a:close/>
                </a:path>
              </a:pathLst>
            </a:custGeom>
            <a:ln w="4025">
              <a:solidFill>
                <a:srgbClr val="FFFFFF"/>
              </a:solidFill>
            </a:ln>
          </p:spPr>
          <p:txBody>
            <a:bodyPr wrap="square" lIns="0" tIns="0" rIns="0" bIns="0" rtlCol="0"/>
            <a:lstStyle/>
            <a:p>
              <a:endParaRPr/>
            </a:p>
          </p:txBody>
        </p:sp>
        <p:sp>
          <p:nvSpPr>
            <p:cNvPr id="24" name="object 24"/>
            <p:cNvSpPr/>
            <p:nvPr/>
          </p:nvSpPr>
          <p:spPr>
            <a:xfrm>
              <a:off x="11527536" y="512063"/>
              <a:ext cx="29209" cy="90170"/>
            </a:xfrm>
            <a:custGeom>
              <a:avLst/>
              <a:gdLst/>
              <a:ahLst/>
              <a:cxnLst/>
              <a:rect l="l" t="t" r="r" b="b"/>
              <a:pathLst>
                <a:path w="29209" h="90170">
                  <a:moveTo>
                    <a:pt x="28816" y="16065"/>
                  </a:moveTo>
                  <a:lnTo>
                    <a:pt x="27406" y="9436"/>
                  </a:lnTo>
                  <a:lnTo>
                    <a:pt x="24447" y="5740"/>
                  </a:lnTo>
                  <a:lnTo>
                    <a:pt x="23545" y="4330"/>
                  </a:lnTo>
                  <a:lnTo>
                    <a:pt x="21615" y="3187"/>
                  </a:lnTo>
                  <a:lnTo>
                    <a:pt x="21615" y="17348"/>
                  </a:lnTo>
                  <a:lnTo>
                    <a:pt x="20967" y="22440"/>
                  </a:lnTo>
                  <a:lnTo>
                    <a:pt x="18910" y="28829"/>
                  </a:lnTo>
                  <a:lnTo>
                    <a:pt x="15049" y="34429"/>
                  </a:lnTo>
                  <a:lnTo>
                    <a:pt x="9385" y="36728"/>
                  </a:lnTo>
                  <a:lnTo>
                    <a:pt x="7721" y="36728"/>
                  </a:lnTo>
                  <a:lnTo>
                    <a:pt x="8318" y="17348"/>
                  </a:lnTo>
                  <a:lnTo>
                    <a:pt x="8369" y="6756"/>
                  </a:lnTo>
                  <a:lnTo>
                    <a:pt x="9652" y="5740"/>
                  </a:lnTo>
                  <a:lnTo>
                    <a:pt x="11582" y="5740"/>
                  </a:lnTo>
                  <a:lnTo>
                    <a:pt x="16090" y="6756"/>
                  </a:lnTo>
                  <a:lnTo>
                    <a:pt x="19291" y="9575"/>
                  </a:lnTo>
                  <a:lnTo>
                    <a:pt x="20980" y="13398"/>
                  </a:lnTo>
                  <a:lnTo>
                    <a:pt x="21615" y="17348"/>
                  </a:lnTo>
                  <a:lnTo>
                    <a:pt x="21615" y="3187"/>
                  </a:lnTo>
                  <a:lnTo>
                    <a:pt x="17627" y="1143"/>
                  </a:lnTo>
                  <a:lnTo>
                    <a:pt x="9779" y="0"/>
                  </a:lnTo>
                  <a:lnTo>
                    <a:pt x="254" y="42214"/>
                  </a:lnTo>
                  <a:lnTo>
                    <a:pt x="0" y="88379"/>
                  </a:lnTo>
                  <a:lnTo>
                    <a:pt x="901" y="89535"/>
                  </a:lnTo>
                  <a:lnTo>
                    <a:pt x="2438" y="89916"/>
                  </a:lnTo>
                  <a:lnTo>
                    <a:pt x="7073" y="89916"/>
                  </a:lnTo>
                  <a:lnTo>
                    <a:pt x="6692" y="87617"/>
                  </a:lnTo>
                  <a:lnTo>
                    <a:pt x="6731" y="73977"/>
                  </a:lnTo>
                  <a:lnTo>
                    <a:pt x="7200" y="49999"/>
                  </a:lnTo>
                  <a:lnTo>
                    <a:pt x="7594" y="45529"/>
                  </a:lnTo>
                  <a:lnTo>
                    <a:pt x="7848" y="44513"/>
                  </a:lnTo>
                  <a:lnTo>
                    <a:pt x="9766" y="44513"/>
                  </a:lnTo>
                  <a:lnTo>
                    <a:pt x="14528" y="45783"/>
                  </a:lnTo>
                  <a:lnTo>
                    <a:pt x="17233" y="48844"/>
                  </a:lnTo>
                  <a:lnTo>
                    <a:pt x="20320" y="69253"/>
                  </a:lnTo>
                  <a:lnTo>
                    <a:pt x="21094" y="81241"/>
                  </a:lnTo>
                  <a:lnTo>
                    <a:pt x="21615" y="82778"/>
                  </a:lnTo>
                  <a:lnTo>
                    <a:pt x="26238" y="82778"/>
                  </a:lnTo>
                  <a:lnTo>
                    <a:pt x="28308" y="82524"/>
                  </a:lnTo>
                  <a:lnTo>
                    <a:pt x="28308" y="79082"/>
                  </a:lnTo>
                  <a:lnTo>
                    <a:pt x="27533" y="73977"/>
                  </a:lnTo>
                  <a:lnTo>
                    <a:pt x="26758" y="58293"/>
                  </a:lnTo>
                  <a:lnTo>
                    <a:pt x="20612" y="44513"/>
                  </a:lnTo>
                  <a:lnTo>
                    <a:pt x="18402" y="39535"/>
                  </a:lnTo>
                  <a:lnTo>
                    <a:pt x="21615" y="36728"/>
                  </a:lnTo>
                  <a:lnTo>
                    <a:pt x="23418" y="35077"/>
                  </a:lnTo>
                  <a:lnTo>
                    <a:pt x="26631" y="29464"/>
                  </a:lnTo>
                  <a:lnTo>
                    <a:pt x="28308" y="23342"/>
                  </a:lnTo>
                  <a:lnTo>
                    <a:pt x="28816" y="17348"/>
                  </a:lnTo>
                  <a:lnTo>
                    <a:pt x="28816" y="16065"/>
                  </a:lnTo>
                  <a:close/>
                </a:path>
              </a:pathLst>
            </a:custGeom>
            <a:solidFill>
              <a:srgbClr val="FFFFFF"/>
            </a:solidFill>
          </p:spPr>
          <p:txBody>
            <a:bodyPr wrap="square" lIns="0" tIns="0" rIns="0" bIns="0" rtlCol="0"/>
            <a:lstStyle/>
            <a:p>
              <a:endParaRPr/>
            </a:p>
          </p:txBody>
        </p:sp>
        <p:sp>
          <p:nvSpPr>
            <p:cNvPr id="25" name="object 25"/>
            <p:cNvSpPr/>
            <p:nvPr/>
          </p:nvSpPr>
          <p:spPr>
            <a:xfrm>
              <a:off x="11537435" y="520442"/>
              <a:ext cx="15240" cy="31750"/>
            </a:xfrm>
            <a:custGeom>
              <a:avLst/>
              <a:gdLst/>
              <a:ahLst/>
              <a:cxnLst/>
              <a:rect l="l" t="t" r="r" b="b"/>
              <a:pathLst>
                <a:path w="15240" h="31750">
                  <a:moveTo>
                    <a:pt x="1727" y="31623"/>
                  </a:moveTo>
                  <a:lnTo>
                    <a:pt x="7823" y="29324"/>
                  </a:lnTo>
                  <a:lnTo>
                    <a:pt x="11937" y="23558"/>
                  </a:lnTo>
                  <a:lnTo>
                    <a:pt x="14185" y="17030"/>
                  </a:lnTo>
                  <a:lnTo>
                    <a:pt x="14846" y="11785"/>
                  </a:lnTo>
                  <a:lnTo>
                    <a:pt x="14185" y="7683"/>
                  </a:lnTo>
                  <a:lnTo>
                    <a:pt x="12458" y="3848"/>
                  </a:lnTo>
                  <a:lnTo>
                    <a:pt x="8889" y="1028"/>
                  </a:lnTo>
                  <a:lnTo>
                    <a:pt x="4114" y="0"/>
                  </a:lnTo>
                  <a:lnTo>
                    <a:pt x="1993" y="0"/>
                  </a:lnTo>
                  <a:lnTo>
                    <a:pt x="673" y="1028"/>
                  </a:lnTo>
                  <a:lnTo>
                    <a:pt x="673" y="2819"/>
                  </a:lnTo>
                  <a:lnTo>
                    <a:pt x="673" y="9855"/>
                  </a:lnTo>
                  <a:lnTo>
                    <a:pt x="406" y="16649"/>
                  </a:lnTo>
                  <a:lnTo>
                    <a:pt x="139" y="23431"/>
                  </a:lnTo>
                  <a:lnTo>
                    <a:pt x="0" y="30721"/>
                  </a:lnTo>
                  <a:lnTo>
                    <a:pt x="0" y="31623"/>
                  </a:lnTo>
                  <a:lnTo>
                    <a:pt x="927" y="31623"/>
                  </a:lnTo>
                  <a:lnTo>
                    <a:pt x="1727" y="31623"/>
                  </a:lnTo>
                  <a:close/>
                </a:path>
              </a:pathLst>
            </a:custGeom>
            <a:ln w="4025">
              <a:solidFill>
                <a:srgbClr val="FFFFFF"/>
              </a:solidFill>
            </a:ln>
          </p:spPr>
          <p:txBody>
            <a:bodyPr wrap="square" lIns="0" tIns="0" rIns="0" bIns="0" rtlCol="0"/>
            <a:lstStyle/>
            <a:p>
              <a:endParaRPr/>
            </a:p>
          </p:txBody>
        </p:sp>
        <p:sp>
          <p:nvSpPr>
            <p:cNvPr id="26" name="object 26"/>
            <p:cNvSpPr/>
            <p:nvPr/>
          </p:nvSpPr>
          <p:spPr>
            <a:xfrm>
              <a:off x="11529822" y="514348"/>
              <a:ext cx="30480" cy="91440"/>
            </a:xfrm>
            <a:custGeom>
              <a:avLst/>
              <a:gdLst/>
              <a:ahLst/>
              <a:cxnLst/>
              <a:rect l="l" t="t" r="r" b="b"/>
              <a:pathLst>
                <a:path w="30479" h="91440">
                  <a:moveTo>
                    <a:pt x="0" y="80264"/>
                  </a:moveTo>
                  <a:lnTo>
                    <a:pt x="254" y="42799"/>
                  </a:lnTo>
                  <a:lnTo>
                    <a:pt x="1143" y="5207"/>
                  </a:lnTo>
                  <a:lnTo>
                    <a:pt x="8890" y="0"/>
                  </a:lnTo>
                  <a:lnTo>
                    <a:pt x="10160" y="0"/>
                  </a:lnTo>
                  <a:lnTo>
                    <a:pt x="28448" y="9525"/>
                  </a:lnTo>
                  <a:lnTo>
                    <a:pt x="29972" y="17526"/>
                  </a:lnTo>
                  <a:lnTo>
                    <a:pt x="29463" y="23749"/>
                  </a:lnTo>
                  <a:lnTo>
                    <a:pt x="27686" y="29845"/>
                  </a:lnTo>
                  <a:lnTo>
                    <a:pt x="24384" y="35560"/>
                  </a:lnTo>
                  <a:lnTo>
                    <a:pt x="19050" y="40005"/>
                  </a:lnTo>
                  <a:lnTo>
                    <a:pt x="19685" y="40513"/>
                  </a:lnTo>
                  <a:lnTo>
                    <a:pt x="27813" y="58928"/>
                  </a:lnTo>
                  <a:lnTo>
                    <a:pt x="28575" y="74295"/>
                  </a:lnTo>
                  <a:lnTo>
                    <a:pt x="28575" y="74930"/>
                  </a:lnTo>
                  <a:lnTo>
                    <a:pt x="29463" y="80137"/>
                  </a:lnTo>
                  <a:lnTo>
                    <a:pt x="29463" y="80772"/>
                  </a:lnTo>
                  <a:lnTo>
                    <a:pt x="29463" y="81661"/>
                  </a:lnTo>
                  <a:lnTo>
                    <a:pt x="29463" y="83566"/>
                  </a:lnTo>
                  <a:lnTo>
                    <a:pt x="27305" y="83820"/>
                  </a:lnTo>
                  <a:lnTo>
                    <a:pt x="25654" y="83820"/>
                  </a:lnTo>
                  <a:lnTo>
                    <a:pt x="24130" y="83820"/>
                  </a:lnTo>
                  <a:lnTo>
                    <a:pt x="22352" y="83820"/>
                  </a:lnTo>
                  <a:lnTo>
                    <a:pt x="21844" y="82296"/>
                  </a:lnTo>
                  <a:lnTo>
                    <a:pt x="21590" y="77343"/>
                  </a:lnTo>
                  <a:lnTo>
                    <a:pt x="21082" y="70231"/>
                  </a:lnTo>
                  <a:lnTo>
                    <a:pt x="17907" y="49403"/>
                  </a:lnTo>
                  <a:lnTo>
                    <a:pt x="10160" y="45085"/>
                  </a:lnTo>
                  <a:lnTo>
                    <a:pt x="8255" y="45085"/>
                  </a:lnTo>
                  <a:lnTo>
                    <a:pt x="8001" y="46101"/>
                  </a:lnTo>
                  <a:lnTo>
                    <a:pt x="7365" y="50673"/>
                  </a:lnTo>
                  <a:lnTo>
                    <a:pt x="7365" y="51562"/>
                  </a:lnTo>
                  <a:lnTo>
                    <a:pt x="7238" y="56134"/>
                  </a:lnTo>
                  <a:lnTo>
                    <a:pt x="7112" y="65913"/>
                  </a:lnTo>
                  <a:lnTo>
                    <a:pt x="6858" y="77216"/>
                  </a:lnTo>
                  <a:lnTo>
                    <a:pt x="6731" y="86487"/>
                  </a:lnTo>
                  <a:lnTo>
                    <a:pt x="6858" y="88773"/>
                  </a:lnTo>
                  <a:lnTo>
                    <a:pt x="7238" y="91059"/>
                  </a:lnTo>
                  <a:lnTo>
                    <a:pt x="3937" y="91059"/>
                  </a:lnTo>
                  <a:lnTo>
                    <a:pt x="2540" y="91059"/>
                  </a:lnTo>
                  <a:lnTo>
                    <a:pt x="889" y="90678"/>
                  </a:lnTo>
                  <a:lnTo>
                    <a:pt x="127" y="89535"/>
                  </a:lnTo>
                  <a:lnTo>
                    <a:pt x="0" y="80264"/>
                  </a:lnTo>
                  <a:close/>
                </a:path>
              </a:pathLst>
            </a:custGeom>
            <a:ln w="4025">
              <a:solidFill>
                <a:srgbClr val="FFFFFF"/>
              </a:solidFill>
            </a:ln>
          </p:spPr>
          <p:txBody>
            <a:bodyPr wrap="square" lIns="0" tIns="0" rIns="0" bIns="0" rtlCol="0"/>
            <a:lstStyle/>
            <a:p>
              <a:endParaRPr/>
            </a:p>
          </p:txBody>
        </p:sp>
        <p:sp>
          <p:nvSpPr>
            <p:cNvPr id="27" name="object 27"/>
            <p:cNvSpPr/>
            <p:nvPr/>
          </p:nvSpPr>
          <p:spPr>
            <a:xfrm>
              <a:off x="11576298" y="513587"/>
              <a:ext cx="40005" cy="83820"/>
            </a:xfrm>
            <a:custGeom>
              <a:avLst/>
              <a:gdLst/>
              <a:ahLst/>
              <a:cxnLst/>
              <a:rect l="l" t="t" r="r" b="b"/>
              <a:pathLst>
                <a:path w="40004" h="83820">
                  <a:moveTo>
                    <a:pt x="23139" y="0"/>
                  </a:moveTo>
                  <a:lnTo>
                    <a:pt x="3327" y="17018"/>
                  </a:lnTo>
                  <a:lnTo>
                    <a:pt x="0" y="43332"/>
                  </a:lnTo>
                  <a:lnTo>
                    <a:pt x="647" y="55968"/>
                  </a:lnTo>
                  <a:lnTo>
                    <a:pt x="3327" y="68478"/>
                  </a:lnTo>
                  <a:lnTo>
                    <a:pt x="9461" y="79044"/>
                  </a:lnTo>
                  <a:lnTo>
                    <a:pt x="20586" y="83299"/>
                  </a:lnTo>
                  <a:lnTo>
                    <a:pt x="21602" y="83299"/>
                  </a:lnTo>
                  <a:lnTo>
                    <a:pt x="36944" y="68084"/>
                  </a:lnTo>
                  <a:lnTo>
                    <a:pt x="39497" y="43205"/>
                  </a:lnTo>
                  <a:lnTo>
                    <a:pt x="39370" y="41135"/>
                  </a:lnTo>
                  <a:lnTo>
                    <a:pt x="18148" y="37782"/>
                  </a:lnTo>
                  <a:lnTo>
                    <a:pt x="25311" y="42430"/>
                  </a:lnTo>
                  <a:lnTo>
                    <a:pt x="30175" y="42557"/>
                  </a:lnTo>
                  <a:lnTo>
                    <a:pt x="32600" y="45516"/>
                  </a:lnTo>
                  <a:lnTo>
                    <a:pt x="32854" y="49517"/>
                  </a:lnTo>
                  <a:lnTo>
                    <a:pt x="31826" y="57251"/>
                  </a:lnTo>
                  <a:lnTo>
                    <a:pt x="31318" y="62407"/>
                  </a:lnTo>
                  <a:lnTo>
                    <a:pt x="29908" y="69113"/>
                  </a:lnTo>
                  <a:lnTo>
                    <a:pt x="27101" y="75057"/>
                  </a:lnTo>
                  <a:lnTo>
                    <a:pt x="22110" y="77762"/>
                  </a:lnTo>
                  <a:lnTo>
                    <a:pt x="21729" y="77762"/>
                  </a:lnTo>
                  <a:lnTo>
                    <a:pt x="6908" y="38557"/>
                  </a:lnTo>
                  <a:lnTo>
                    <a:pt x="7670" y="25666"/>
                  </a:lnTo>
                  <a:lnTo>
                    <a:pt x="10223" y="15468"/>
                  </a:lnTo>
                  <a:lnTo>
                    <a:pt x="14960" y="8382"/>
                  </a:lnTo>
                  <a:lnTo>
                    <a:pt x="22110" y="5156"/>
                  </a:lnTo>
                  <a:lnTo>
                    <a:pt x="22758" y="5156"/>
                  </a:lnTo>
                  <a:lnTo>
                    <a:pt x="27609" y="6705"/>
                  </a:lnTo>
                  <a:lnTo>
                    <a:pt x="31445" y="9029"/>
                  </a:lnTo>
                  <a:lnTo>
                    <a:pt x="34391" y="10185"/>
                  </a:lnTo>
                  <a:lnTo>
                    <a:pt x="36563" y="8255"/>
                  </a:lnTo>
                  <a:lnTo>
                    <a:pt x="36817" y="7734"/>
                  </a:lnTo>
                  <a:lnTo>
                    <a:pt x="36944" y="6832"/>
                  </a:lnTo>
                  <a:lnTo>
                    <a:pt x="35407" y="4000"/>
                  </a:lnTo>
                  <a:lnTo>
                    <a:pt x="31953" y="1803"/>
                  </a:lnTo>
                  <a:lnTo>
                    <a:pt x="27355" y="520"/>
                  </a:lnTo>
                  <a:lnTo>
                    <a:pt x="23139" y="0"/>
                  </a:lnTo>
                  <a:close/>
                </a:path>
              </a:pathLst>
            </a:custGeom>
            <a:solidFill>
              <a:srgbClr val="FFFFFF"/>
            </a:solidFill>
          </p:spPr>
          <p:txBody>
            <a:bodyPr wrap="square" lIns="0" tIns="0" rIns="0" bIns="0" rtlCol="0"/>
            <a:lstStyle/>
            <a:p>
              <a:endParaRPr/>
            </a:p>
          </p:txBody>
        </p:sp>
        <p:sp>
          <p:nvSpPr>
            <p:cNvPr id="28" name="object 28"/>
            <p:cNvSpPr/>
            <p:nvPr/>
          </p:nvSpPr>
          <p:spPr>
            <a:xfrm>
              <a:off x="11580113" y="515873"/>
              <a:ext cx="39370" cy="83820"/>
            </a:xfrm>
            <a:custGeom>
              <a:avLst/>
              <a:gdLst/>
              <a:ahLst/>
              <a:cxnLst/>
              <a:rect l="l" t="t" r="r" b="b"/>
              <a:pathLst>
                <a:path w="39370" h="83820">
                  <a:moveTo>
                    <a:pt x="0" y="43433"/>
                  </a:moveTo>
                  <a:lnTo>
                    <a:pt x="3327" y="17017"/>
                  </a:lnTo>
                  <a:lnTo>
                    <a:pt x="22237" y="126"/>
                  </a:lnTo>
                  <a:lnTo>
                    <a:pt x="23139" y="0"/>
                  </a:lnTo>
                  <a:lnTo>
                    <a:pt x="27355" y="507"/>
                  </a:lnTo>
                  <a:lnTo>
                    <a:pt x="31953" y="1777"/>
                  </a:lnTo>
                  <a:lnTo>
                    <a:pt x="35407" y="3936"/>
                  </a:lnTo>
                  <a:lnTo>
                    <a:pt x="36944" y="6857"/>
                  </a:lnTo>
                  <a:lnTo>
                    <a:pt x="36944" y="7365"/>
                  </a:lnTo>
                  <a:lnTo>
                    <a:pt x="27609" y="6730"/>
                  </a:lnTo>
                  <a:lnTo>
                    <a:pt x="22758" y="5079"/>
                  </a:lnTo>
                  <a:lnTo>
                    <a:pt x="7670" y="25780"/>
                  </a:lnTo>
                  <a:lnTo>
                    <a:pt x="6896" y="38734"/>
                  </a:lnTo>
                  <a:lnTo>
                    <a:pt x="6896" y="41020"/>
                  </a:lnTo>
                  <a:lnTo>
                    <a:pt x="10604" y="68325"/>
                  </a:lnTo>
                  <a:lnTo>
                    <a:pt x="21602" y="77977"/>
                  </a:lnTo>
                  <a:lnTo>
                    <a:pt x="22110" y="77977"/>
                  </a:lnTo>
                  <a:lnTo>
                    <a:pt x="27101" y="75310"/>
                  </a:lnTo>
                  <a:lnTo>
                    <a:pt x="29908" y="69341"/>
                  </a:lnTo>
                  <a:lnTo>
                    <a:pt x="31318" y="62610"/>
                  </a:lnTo>
                  <a:lnTo>
                    <a:pt x="31826" y="57403"/>
                  </a:lnTo>
                  <a:lnTo>
                    <a:pt x="32334" y="53466"/>
                  </a:lnTo>
                  <a:lnTo>
                    <a:pt x="32842" y="49656"/>
                  </a:lnTo>
                  <a:lnTo>
                    <a:pt x="32588" y="45592"/>
                  </a:lnTo>
                  <a:lnTo>
                    <a:pt x="30162" y="42671"/>
                  </a:lnTo>
                  <a:lnTo>
                    <a:pt x="25311" y="42544"/>
                  </a:lnTo>
                  <a:lnTo>
                    <a:pt x="20447" y="42671"/>
                  </a:lnTo>
                  <a:lnTo>
                    <a:pt x="18148" y="40385"/>
                  </a:lnTo>
                  <a:lnTo>
                    <a:pt x="18148" y="37972"/>
                  </a:lnTo>
                  <a:lnTo>
                    <a:pt x="21475" y="37210"/>
                  </a:lnTo>
                  <a:lnTo>
                    <a:pt x="23520" y="37210"/>
                  </a:lnTo>
                  <a:lnTo>
                    <a:pt x="25819" y="37083"/>
                  </a:lnTo>
                  <a:lnTo>
                    <a:pt x="39370" y="43306"/>
                  </a:lnTo>
                  <a:lnTo>
                    <a:pt x="39243" y="47370"/>
                  </a:lnTo>
                  <a:lnTo>
                    <a:pt x="36944" y="68325"/>
                  </a:lnTo>
                  <a:lnTo>
                    <a:pt x="21602" y="83565"/>
                  </a:lnTo>
                  <a:lnTo>
                    <a:pt x="20574" y="83565"/>
                  </a:lnTo>
                  <a:lnTo>
                    <a:pt x="9461" y="79247"/>
                  </a:lnTo>
                  <a:lnTo>
                    <a:pt x="3327" y="68706"/>
                  </a:lnTo>
                  <a:lnTo>
                    <a:pt x="635" y="56133"/>
                  </a:lnTo>
                  <a:lnTo>
                    <a:pt x="0" y="44957"/>
                  </a:lnTo>
                  <a:lnTo>
                    <a:pt x="0" y="43433"/>
                  </a:lnTo>
                  <a:close/>
                </a:path>
              </a:pathLst>
            </a:custGeom>
            <a:ln w="4025">
              <a:solidFill>
                <a:srgbClr val="FFFFFF"/>
              </a:solidFill>
            </a:ln>
          </p:spPr>
          <p:txBody>
            <a:bodyPr wrap="square" lIns="0" tIns="0" rIns="0" bIns="0" rtlCol="0"/>
            <a:lstStyle/>
            <a:p>
              <a:endParaRPr/>
            </a:p>
          </p:txBody>
        </p:sp>
        <p:pic>
          <p:nvPicPr>
            <p:cNvPr id="29" name="object 29"/>
            <p:cNvPicPr/>
            <p:nvPr/>
          </p:nvPicPr>
          <p:blipFill>
            <a:blip r:embed="rId12" cstate="print"/>
            <a:stretch>
              <a:fillRect/>
            </a:stretch>
          </p:blipFill>
          <p:spPr>
            <a:xfrm>
              <a:off x="11632691" y="505968"/>
              <a:ext cx="106679" cy="92963"/>
            </a:xfrm>
            <a:prstGeom prst="rect">
              <a:avLst/>
            </a:prstGeom>
          </p:spPr>
        </p:pic>
        <p:sp>
          <p:nvSpPr>
            <p:cNvPr id="30" name="object 30"/>
            <p:cNvSpPr/>
            <p:nvPr/>
          </p:nvSpPr>
          <p:spPr>
            <a:xfrm>
              <a:off x="11760699" y="513584"/>
              <a:ext cx="12065" cy="85725"/>
            </a:xfrm>
            <a:custGeom>
              <a:avLst/>
              <a:gdLst/>
              <a:ahLst/>
              <a:cxnLst/>
              <a:rect l="l" t="t" r="r" b="b"/>
              <a:pathLst>
                <a:path w="12065" h="85725">
                  <a:moveTo>
                    <a:pt x="11633" y="0"/>
                  </a:moveTo>
                  <a:lnTo>
                    <a:pt x="4737" y="0"/>
                  </a:lnTo>
                  <a:lnTo>
                    <a:pt x="4025" y="127"/>
                  </a:lnTo>
                  <a:lnTo>
                    <a:pt x="3022" y="2298"/>
                  </a:lnTo>
                  <a:lnTo>
                    <a:pt x="0" y="82029"/>
                  </a:lnTo>
                  <a:lnTo>
                    <a:pt x="0" y="85217"/>
                  </a:lnTo>
                  <a:lnTo>
                    <a:pt x="7759" y="84709"/>
                  </a:lnTo>
                  <a:lnTo>
                    <a:pt x="11633" y="4851"/>
                  </a:lnTo>
                  <a:lnTo>
                    <a:pt x="11633" y="0"/>
                  </a:lnTo>
                  <a:close/>
                </a:path>
              </a:pathLst>
            </a:custGeom>
            <a:solidFill>
              <a:srgbClr val="FFFFFF"/>
            </a:solidFill>
          </p:spPr>
          <p:txBody>
            <a:bodyPr wrap="square" lIns="0" tIns="0" rIns="0" bIns="0" rtlCol="0"/>
            <a:lstStyle/>
            <a:p>
              <a:endParaRPr/>
            </a:p>
          </p:txBody>
        </p:sp>
        <p:sp>
          <p:nvSpPr>
            <p:cNvPr id="31" name="object 31"/>
            <p:cNvSpPr/>
            <p:nvPr/>
          </p:nvSpPr>
          <p:spPr>
            <a:xfrm>
              <a:off x="11764511" y="515870"/>
              <a:ext cx="10795" cy="86360"/>
            </a:xfrm>
            <a:custGeom>
              <a:avLst/>
              <a:gdLst/>
              <a:ahLst/>
              <a:cxnLst/>
              <a:rect l="l" t="t" r="r" b="b"/>
              <a:pathLst>
                <a:path w="10795" h="86359">
                  <a:moveTo>
                    <a:pt x="2641" y="2285"/>
                  </a:moveTo>
                  <a:lnTo>
                    <a:pt x="3517" y="126"/>
                  </a:lnTo>
                  <a:lnTo>
                    <a:pt x="4152" y="0"/>
                  </a:lnTo>
                  <a:lnTo>
                    <a:pt x="6654" y="0"/>
                  </a:lnTo>
                  <a:lnTo>
                    <a:pt x="10172" y="0"/>
                  </a:lnTo>
                  <a:lnTo>
                    <a:pt x="10172" y="1396"/>
                  </a:lnTo>
                  <a:lnTo>
                    <a:pt x="10172" y="4571"/>
                  </a:lnTo>
                  <a:lnTo>
                    <a:pt x="10172" y="4825"/>
                  </a:lnTo>
                  <a:lnTo>
                    <a:pt x="10045" y="6349"/>
                  </a:lnTo>
                  <a:lnTo>
                    <a:pt x="10172" y="6591"/>
                  </a:lnTo>
                  <a:lnTo>
                    <a:pt x="7035" y="80911"/>
                  </a:lnTo>
                  <a:lnTo>
                    <a:pt x="6781" y="85851"/>
                  </a:lnTo>
                  <a:lnTo>
                    <a:pt x="0" y="86359"/>
                  </a:lnTo>
                  <a:lnTo>
                    <a:pt x="0" y="83197"/>
                  </a:lnTo>
                  <a:lnTo>
                    <a:pt x="2641" y="2285"/>
                  </a:lnTo>
                  <a:close/>
                </a:path>
              </a:pathLst>
            </a:custGeom>
            <a:ln w="4025">
              <a:solidFill>
                <a:srgbClr val="FFFFFF"/>
              </a:solidFill>
            </a:ln>
          </p:spPr>
          <p:txBody>
            <a:bodyPr wrap="square" lIns="0" tIns="0" rIns="0" bIns="0" rtlCol="0"/>
            <a:lstStyle/>
            <a:p>
              <a:endParaRPr/>
            </a:p>
          </p:txBody>
        </p:sp>
        <p:sp>
          <p:nvSpPr>
            <p:cNvPr id="32" name="object 32"/>
            <p:cNvSpPr/>
            <p:nvPr/>
          </p:nvSpPr>
          <p:spPr>
            <a:xfrm>
              <a:off x="11788138" y="510540"/>
              <a:ext cx="38100" cy="82550"/>
            </a:xfrm>
            <a:custGeom>
              <a:avLst/>
              <a:gdLst/>
              <a:ahLst/>
              <a:cxnLst/>
              <a:rect l="l" t="t" r="r" b="b"/>
              <a:pathLst>
                <a:path w="38100" h="82550">
                  <a:moveTo>
                    <a:pt x="31369" y="0"/>
                  </a:moveTo>
                  <a:lnTo>
                    <a:pt x="10414" y="9309"/>
                  </a:lnTo>
                  <a:lnTo>
                    <a:pt x="2032" y="27051"/>
                  </a:lnTo>
                  <a:lnTo>
                    <a:pt x="0" y="44780"/>
                  </a:lnTo>
                  <a:lnTo>
                    <a:pt x="3048" y="62522"/>
                  </a:lnTo>
                  <a:lnTo>
                    <a:pt x="12446" y="76428"/>
                  </a:lnTo>
                  <a:lnTo>
                    <a:pt x="29464" y="82169"/>
                  </a:lnTo>
                  <a:lnTo>
                    <a:pt x="33401" y="82169"/>
                  </a:lnTo>
                  <a:lnTo>
                    <a:pt x="37973" y="80759"/>
                  </a:lnTo>
                  <a:lnTo>
                    <a:pt x="35560" y="76936"/>
                  </a:lnTo>
                  <a:lnTo>
                    <a:pt x="33020" y="75793"/>
                  </a:lnTo>
                  <a:lnTo>
                    <a:pt x="29083" y="75920"/>
                  </a:lnTo>
                  <a:lnTo>
                    <a:pt x="24384" y="75793"/>
                  </a:lnTo>
                  <a:lnTo>
                    <a:pt x="9779" y="60477"/>
                  </a:lnTo>
                  <a:lnTo>
                    <a:pt x="7747" y="41973"/>
                  </a:lnTo>
                  <a:lnTo>
                    <a:pt x="8763" y="31254"/>
                  </a:lnTo>
                  <a:lnTo>
                    <a:pt x="11811" y="20027"/>
                  </a:lnTo>
                  <a:lnTo>
                    <a:pt x="17145" y="10972"/>
                  </a:lnTo>
                  <a:lnTo>
                    <a:pt x="25019" y="7277"/>
                  </a:lnTo>
                  <a:lnTo>
                    <a:pt x="27432" y="7277"/>
                  </a:lnTo>
                  <a:lnTo>
                    <a:pt x="34671" y="7912"/>
                  </a:lnTo>
                  <a:lnTo>
                    <a:pt x="34671" y="1536"/>
                  </a:lnTo>
                  <a:lnTo>
                    <a:pt x="31369" y="0"/>
                  </a:lnTo>
                  <a:close/>
                </a:path>
              </a:pathLst>
            </a:custGeom>
            <a:solidFill>
              <a:srgbClr val="FFFFFF"/>
            </a:solidFill>
          </p:spPr>
          <p:txBody>
            <a:bodyPr wrap="square" lIns="0" tIns="0" rIns="0" bIns="0" rtlCol="0"/>
            <a:lstStyle/>
            <a:p>
              <a:endParaRPr/>
            </a:p>
          </p:txBody>
        </p:sp>
        <p:sp>
          <p:nvSpPr>
            <p:cNvPr id="33" name="object 33"/>
            <p:cNvSpPr/>
            <p:nvPr/>
          </p:nvSpPr>
          <p:spPr>
            <a:xfrm>
              <a:off x="11790425" y="514355"/>
              <a:ext cx="38100" cy="82550"/>
            </a:xfrm>
            <a:custGeom>
              <a:avLst/>
              <a:gdLst/>
              <a:ahLst/>
              <a:cxnLst/>
              <a:rect l="l" t="t" r="r" b="b"/>
              <a:pathLst>
                <a:path w="38100" h="82550">
                  <a:moveTo>
                    <a:pt x="34671" y="4076"/>
                  </a:moveTo>
                  <a:lnTo>
                    <a:pt x="34671" y="7899"/>
                  </a:lnTo>
                  <a:lnTo>
                    <a:pt x="27432" y="7264"/>
                  </a:lnTo>
                  <a:lnTo>
                    <a:pt x="25781" y="7264"/>
                  </a:lnTo>
                  <a:lnTo>
                    <a:pt x="8763" y="31254"/>
                  </a:lnTo>
                  <a:lnTo>
                    <a:pt x="7747" y="41973"/>
                  </a:lnTo>
                  <a:lnTo>
                    <a:pt x="8128" y="51917"/>
                  </a:lnTo>
                  <a:lnTo>
                    <a:pt x="20066" y="74129"/>
                  </a:lnTo>
                  <a:lnTo>
                    <a:pt x="29083" y="75907"/>
                  </a:lnTo>
                  <a:lnTo>
                    <a:pt x="33020" y="75780"/>
                  </a:lnTo>
                  <a:lnTo>
                    <a:pt x="35560" y="76936"/>
                  </a:lnTo>
                  <a:lnTo>
                    <a:pt x="37973" y="80759"/>
                  </a:lnTo>
                  <a:lnTo>
                    <a:pt x="33401" y="82156"/>
                  </a:lnTo>
                  <a:lnTo>
                    <a:pt x="29464" y="82156"/>
                  </a:lnTo>
                  <a:lnTo>
                    <a:pt x="12446" y="76415"/>
                  </a:lnTo>
                  <a:lnTo>
                    <a:pt x="3048" y="62509"/>
                  </a:lnTo>
                  <a:lnTo>
                    <a:pt x="0" y="44780"/>
                  </a:lnTo>
                  <a:lnTo>
                    <a:pt x="2032" y="27038"/>
                  </a:lnTo>
                  <a:lnTo>
                    <a:pt x="10414" y="9309"/>
                  </a:lnTo>
                  <a:lnTo>
                    <a:pt x="28829" y="0"/>
                  </a:lnTo>
                  <a:lnTo>
                    <a:pt x="31369" y="0"/>
                  </a:lnTo>
                  <a:lnTo>
                    <a:pt x="34671" y="1524"/>
                  </a:lnTo>
                  <a:lnTo>
                    <a:pt x="34671" y="4076"/>
                  </a:lnTo>
                  <a:close/>
                </a:path>
              </a:pathLst>
            </a:custGeom>
            <a:ln w="4025">
              <a:solidFill>
                <a:srgbClr val="FFFFFF"/>
              </a:solidFill>
            </a:ln>
          </p:spPr>
          <p:txBody>
            <a:bodyPr wrap="square" lIns="0" tIns="0" rIns="0" bIns="0" rtlCol="0"/>
            <a:lstStyle/>
            <a:p>
              <a:endParaRPr/>
            </a:p>
          </p:txBody>
        </p:sp>
        <p:sp>
          <p:nvSpPr>
            <p:cNvPr id="34" name="object 34"/>
            <p:cNvSpPr/>
            <p:nvPr/>
          </p:nvSpPr>
          <p:spPr>
            <a:xfrm>
              <a:off x="11839954" y="509016"/>
              <a:ext cx="30480" cy="88265"/>
            </a:xfrm>
            <a:custGeom>
              <a:avLst/>
              <a:gdLst/>
              <a:ahLst/>
              <a:cxnLst/>
              <a:rect l="l" t="t" r="r" b="b"/>
              <a:pathLst>
                <a:path w="30479" h="88265">
                  <a:moveTo>
                    <a:pt x="12953" y="0"/>
                  </a:moveTo>
                  <a:lnTo>
                    <a:pt x="7238" y="1676"/>
                  </a:lnTo>
                  <a:lnTo>
                    <a:pt x="3174" y="5930"/>
                  </a:lnTo>
                  <a:lnTo>
                    <a:pt x="761" y="11226"/>
                  </a:lnTo>
                  <a:lnTo>
                    <a:pt x="0" y="16383"/>
                  </a:lnTo>
                  <a:lnTo>
                    <a:pt x="2158" y="25933"/>
                  </a:lnTo>
                  <a:lnTo>
                    <a:pt x="7365" y="34582"/>
                  </a:lnTo>
                  <a:lnTo>
                    <a:pt x="13588" y="42837"/>
                  </a:lnTo>
                  <a:lnTo>
                    <a:pt x="19049" y="51231"/>
                  </a:lnTo>
                  <a:lnTo>
                    <a:pt x="20827" y="55613"/>
                  </a:lnTo>
                  <a:lnTo>
                    <a:pt x="21970" y="60261"/>
                  </a:lnTo>
                  <a:lnTo>
                    <a:pt x="22478" y="64782"/>
                  </a:lnTo>
                  <a:lnTo>
                    <a:pt x="22605" y="69418"/>
                  </a:lnTo>
                  <a:lnTo>
                    <a:pt x="22224" y="73291"/>
                  </a:lnTo>
                  <a:lnTo>
                    <a:pt x="20827" y="77558"/>
                  </a:lnTo>
                  <a:lnTo>
                    <a:pt x="18033" y="80911"/>
                  </a:lnTo>
                  <a:lnTo>
                    <a:pt x="13588" y="82321"/>
                  </a:lnTo>
                  <a:lnTo>
                    <a:pt x="12826" y="82321"/>
                  </a:lnTo>
                  <a:lnTo>
                    <a:pt x="9778" y="78968"/>
                  </a:lnTo>
                  <a:lnTo>
                    <a:pt x="8381" y="70586"/>
                  </a:lnTo>
                  <a:lnTo>
                    <a:pt x="6095" y="68262"/>
                  </a:lnTo>
                  <a:lnTo>
                    <a:pt x="4063" y="67741"/>
                  </a:lnTo>
                  <a:lnTo>
                    <a:pt x="1142" y="69684"/>
                  </a:lnTo>
                  <a:lnTo>
                    <a:pt x="1142" y="71488"/>
                  </a:lnTo>
                  <a:lnTo>
                    <a:pt x="1777" y="76911"/>
                  </a:lnTo>
                  <a:lnTo>
                    <a:pt x="3936" y="82194"/>
                  </a:lnTo>
                  <a:lnTo>
                    <a:pt x="7746" y="86461"/>
                  </a:lnTo>
                  <a:lnTo>
                    <a:pt x="13715" y="88011"/>
                  </a:lnTo>
                  <a:lnTo>
                    <a:pt x="19049" y="86715"/>
                  </a:lnTo>
                  <a:lnTo>
                    <a:pt x="23494" y="83362"/>
                  </a:lnTo>
                  <a:lnTo>
                    <a:pt x="26923" y="78968"/>
                  </a:lnTo>
                  <a:lnTo>
                    <a:pt x="29082" y="74460"/>
                  </a:lnTo>
                  <a:lnTo>
                    <a:pt x="30225" y="67614"/>
                  </a:lnTo>
                  <a:lnTo>
                    <a:pt x="29590" y="60007"/>
                  </a:lnTo>
                  <a:lnTo>
                    <a:pt x="27431" y="52387"/>
                  </a:lnTo>
                  <a:lnTo>
                    <a:pt x="24002" y="45554"/>
                  </a:lnTo>
                  <a:lnTo>
                    <a:pt x="18922" y="39103"/>
                  </a:lnTo>
                  <a:lnTo>
                    <a:pt x="13461" y="32512"/>
                  </a:lnTo>
                  <a:lnTo>
                    <a:pt x="9143" y="25552"/>
                  </a:lnTo>
                  <a:lnTo>
                    <a:pt x="7238" y="17805"/>
                  </a:lnTo>
                  <a:lnTo>
                    <a:pt x="7365" y="14452"/>
                  </a:lnTo>
                  <a:lnTo>
                    <a:pt x="8254" y="10579"/>
                  </a:lnTo>
                  <a:lnTo>
                    <a:pt x="10286" y="7480"/>
                  </a:lnTo>
                  <a:lnTo>
                    <a:pt x="14096" y="6197"/>
                  </a:lnTo>
                  <a:lnTo>
                    <a:pt x="18033" y="7226"/>
                  </a:lnTo>
                  <a:lnTo>
                    <a:pt x="20192" y="9423"/>
                  </a:lnTo>
                  <a:lnTo>
                    <a:pt x="21843" y="11747"/>
                  </a:lnTo>
                  <a:lnTo>
                    <a:pt x="24637" y="12649"/>
                  </a:lnTo>
                  <a:lnTo>
                    <a:pt x="27177" y="12649"/>
                  </a:lnTo>
                  <a:lnTo>
                    <a:pt x="27939" y="11480"/>
                  </a:lnTo>
                  <a:lnTo>
                    <a:pt x="27939" y="9423"/>
                  </a:lnTo>
                  <a:lnTo>
                    <a:pt x="26288" y="5549"/>
                  </a:lnTo>
                  <a:lnTo>
                    <a:pt x="22478" y="2578"/>
                  </a:lnTo>
                  <a:lnTo>
                    <a:pt x="17652" y="647"/>
                  </a:lnTo>
                  <a:lnTo>
                    <a:pt x="12953" y="0"/>
                  </a:lnTo>
                  <a:close/>
                </a:path>
              </a:pathLst>
            </a:custGeom>
            <a:solidFill>
              <a:srgbClr val="FFFFFF"/>
            </a:solidFill>
          </p:spPr>
          <p:txBody>
            <a:bodyPr wrap="square" lIns="0" tIns="0" rIns="0" bIns="0" rtlCol="0"/>
            <a:lstStyle/>
            <a:p>
              <a:endParaRPr/>
            </a:p>
          </p:txBody>
        </p:sp>
        <p:sp>
          <p:nvSpPr>
            <p:cNvPr id="35" name="object 35"/>
            <p:cNvSpPr/>
            <p:nvPr/>
          </p:nvSpPr>
          <p:spPr>
            <a:xfrm>
              <a:off x="11842241" y="512829"/>
              <a:ext cx="30480" cy="86995"/>
            </a:xfrm>
            <a:custGeom>
              <a:avLst/>
              <a:gdLst/>
              <a:ahLst/>
              <a:cxnLst/>
              <a:rect l="l" t="t" r="r" b="b"/>
              <a:pathLst>
                <a:path w="30479" h="86995">
                  <a:moveTo>
                    <a:pt x="6096" y="67081"/>
                  </a:moveTo>
                  <a:lnTo>
                    <a:pt x="8382" y="69367"/>
                  </a:lnTo>
                  <a:lnTo>
                    <a:pt x="9017" y="73291"/>
                  </a:lnTo>
                  <a:lnTo>
                    <a:pt x="9779" y="77609"/>
                  </a:lnTo>
                  <a:lnTo>
                    <a:pt x="12827" y="80899"/>
                  </a:lnTo>
                  <a:lnTo>
                    <a:pt x="13589" y="80899"/>
                  </a:lnTo>
                  <a:lnTo>
                    <a:pt x="18034" y="79514"/>
                  </a:lnTo>
                  <a:lnTo>
                    <a:pt x="20828" y="76212"/>
                  </a:lnTo>
                  <a:lnTo>
                    <a:pt x="22225" y="72021"/>
                  </a:lnTo>
                  <a:lnTo>
                    <a:pt x="22606" y="68224"/>
                  </a:lnTo>
                  <a:lnTo>
                    <a:pt x="22479" y="63652"/>
                  </a:lnTo>
                  <a:lnTo>
                    <a:pt x="13589" y="42100"/>
                  </a:lnTo>
                  <a:lnTo>
                    <a:pt x="7366" y="33985"/>
                  </a:lnTo>
                  <a:lnTo>
                    <a:pt x="2159" y="25488"/>
                  </a:lnTo>
                  <a:lnTo>
                    <a:pt x="0" y="16103"/>
                  </a:lnTo>
                  <a:lnTo>
                    <a:pt x="762" y="11023"/>
                  </a:lnTo>
                  <a:lnTo>
                    <a:pt x="3175" y="5829"/>
                  </a:lnTo>
                  <a:lnTo>
                    <a:pt x="7239" y="1651"/>
                  </a:lnTo>
                  <a:lnTo>
                    <a:pt x="12954" y="0"/>
                  </a:lnTo>
                  <a:lnTo>
                    <a:pt x="17653" y="635"/>
                  </a:lnTo>
                  <a:lnTo>
                    <a:pt x="22479" y="2527"/>
                  </a:lnTo>
                  <a:lnTo>
                    <a:pt x="26289" y="5448"/>
                  </a:lnTo>
                  <a:lnTo>
                    <a:pt x="27940" y="9258"/>
                  </a:lnTo>
                  <a:lnTo>
                    <a:pt x="27940" y="11277"/>
                  </a:lnTo>
                  <a:lnTo>
                    <a:pt x="27178" y="12420"/>
                  </a:lnTo>
                  <a:lnTo>
                    <a:pt x="24638" y="12420"/>
                  </a:lnTo>
                  <a:lnTo>
                    <a:pt x="21844" y="11531"/>
                  </a:lnTo>
                  <a:lnTo>
                    <a:pt x="20193" y="9258"/>
                  </a:lnTo>
                  <a:lnTo>
                    <a:pt x="18034" y="7099"/>
                  </a:lnTo>
                  <a:lnTo>
                    <a:pt x="7239" y="17500"/>
                  </a:lnTo>
                  <a:lnTo>
                    <a:pt x="9144" y="25107"/>
                  </a:lnTo>
                  <a:lnTo>
                    <a:pt x="13462" y="31953"/>
                  </a:lnTo>
                  <a:lnTo>
                    <a:pt x="18923" y="38290"/>
                  </a:lnTo>
                  <a:lnTo>
                    <a:pt x="24003" y="44767"/>
                  </a:lnTo>
                  <a:lnTo>
                    <a:pt x="27432" y="51485"/>
                  </a:lnTo>
                  <a:lnTo>
                    <a:pt x="29591" y="58966"/>
                  </a:lnTo>
                  <a:lnTo>
                    <a:pt x="30226" y="66446"/>
                  </a:lnTo>
                  <a:lnTo>
                    <a:pt x="29083" y="73164"/>
                  </a:lnTo>
                  <a:lnTo>
                    <a:pt x="26924" y="77609"/>
                  </a:lnTo>
                  <a:lnTo>
                    <a:pt x="23495" y="81915"/>
                  </a:lnTo>
                  <a:lnTo>
                    <a:pt x="19050" y="85217"/>
                  </a:lnTo>
                  <a:lnTo>
                    <a:pt x="13716" y="86487"/>
                  </a:lnTo>
                  <a:lnTo>
                    <a:pt x="7747" y="84963"/>
                  </a:lnTo>
                  <a:lnTo>
                    <a:pt x="3937" y="80772"/>
                  </a:lnTo>
                  <a:lnTo>
                    <a:pt x="1778" y="75577"/>
                  </a:lnTo>
                  <a:lnTo>
                    <a:pt x="1143" y="70256"/>
                  </a:lnTo>
                  <a:lnTo>
                    <a:pt x="1143" y="68478"/>
                  </a:lnTo>
                  <a:lnTo>
                    <a:pt x="4064" y="66573"/>
                  </a:lnTo>
                  <a:lnTo>
                    <a:pt x="6096" y="67081"/>
                  </a:lnTo>
                  <a:close/>
                </a:path>
              </a:pathLst>
            </a:custGeom>
            <a:ln w="4025">
              <a:solidFill>
                <a:srgbClr val="FFFFFF"/>
              </a:solidFill>
            </a:ln>
          </p:spPr>
          <p:txBody>
            <a:bodyPr wrap="square" lIns="0" tIns="0" rIns="0" bIns="0" rtlCol="0"/>
            <a:lstStyle/>
            <a:p>
              <a:endParaRPr/>
            </a:p>
          </p:txBody>
        </p:sp>
        <p:pic>
          <p:nvPicPr>
            <p:cNvPr id="36" name="object 36"/>
            <p:cNvPicPr/>
            <p:nvPr/>
          </p:nvPicPr>
          <p:blipFill>
            <a:blip r:embed="rId13" cstate="print"/>
            <a:stretch>
              <a:fillRect/>
            </a:stretch>
          </p:blipFill>
          <p:spPr>
            <a:xfrm>
              <a:off x="10974324" y="94488"/>
              <a:ext cx="294131" cy="181355"/>
            </a:xfrm>
            <a:prstGeom prst="rect">
              <a:avLst/>
            </a:prstGeom>
          </p:spPr>
        </p:pic>
        <p:pic>
          <p:nvPicPr>
            <p:cNvPr id="37" name="object 37"/>
            <p:cNvPicPr/>
            <p:nvPr/>
          </p:nvPicPr>
          <p:blipFill>
            <a:blip r:embed="rId14" cstate="print"/>
            <a:stretch>
              <a:fillRect/>
            </a:stretch>
          </p:blipFill>
          <p:spPr>
            <a:xfrm>
              <a:off x="10730484" y="158496"/>
              <a:ext cx="172211" cy="413002"/>
            </a:xfrm>
            <a:prstGeom prst="rect">
              <a:avLst/>
            </a:prstGeom>
          </p:spPr>
        </p:pic>
        <p:pic>
          <p:nvPicPr>
            <p:cNvPr id="38" name="object 38"/>
            <p:cNvPicPr/>
            <p:nvPr/>
          </p:nvPicPr>
          <p:blipFill>
            <a:blip r:embed="rId15" cstate="print"/>
            <a:stretch>
              <a:fillRect/>
            </a:stretch>
          </p:blipFill>
          <p:spPr>
            <a:xfrm>
              <a:off x="10919460" y="289560"/>
              <a:ext cx="257555" cy="280415"/>
            </a:xfrm>
            <a:prstGeom prst="rect">
              <a:avLst/>
            </a:prstGeom>
          </p:spPr>
        </p:pic>
        <p:pic>
          <p:nvPicPr>
            <p:cNvPr id="39" name="object 39"/>
            <p:cNvPicPr/>
            <p:nvPr/>
          </p:nvPicPr>
          <p:blipFill>
            <a:blip r:embed="rId16" cstate="print"/>
            <a:stretch>
              <a:fillRect/>
            </a:stretch>
          </p:blipFill>
          <p:spPr>
            <a:xfrm>
              <a:off x="11205972" y="88392"/>
              <a:ext cx="771143" cy="467867"/>
            </a:xfrm>
            <a:prstGeom prst="rect">
              <a:avLst/>
            </a:prstGeom>
          </p:spPr>
        </p:pic>
      </p:grpSp>
      <p:pic>
        <p:nvPicPr>
          <p:cNvPr id="40" name="object 40"/>
          <p:cNvPicPr/>
          <p:nvPr/>
        </p:nvPicPr>
        <p:blipFill>
          <a:blip r:embed="rId17" cstate="print"/>
          <a:stretch>
            <a:fillRect/>
          </a:stretch>
        </p:blipFill>
        <p:spPr>
          <a:xfrm>
            <a:off x="201168" y="5254752"/>
            <a:ext cx="2438399" cy="17160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505200" y="2181119"/>
          <a:ext cx="6173468" cy="4158615"/>
        </p:xfrm>
        <a:graphic>
          <a:graphicData uri="http://schemas.openxmlformats.org/drawingml/2006/table">
            <a:tbl>
              <a:tblPr firstRow="1" bandRow="1">
                <a:tableStyleId>{2D5ABB26-0587-4C30-8999-92F81FD0307C}</a:tableStyleId>
              </a:tblPr>
              <a:tblGrid>
                <a:gridCol w="1350645">
                  <a:extLst>
                    <a:ext uri="{9D8B030D-6E8A-4147-A177-3AD203B41FA5}">
                      <a16:colId xmlns:a16="http://schemas.microsoft.com/office/drawing/2014/main" val="20000"/>
                    </a:ext>
                  </a:extLst>
                </a:gridCol>
                <a:gridCol w="1099184">
                  <a:extLst>
                    <a:ext uri="{9D8B030D-6E8A-4147-A177-3AD203B41FA5}">
                      <a16:colId xmlns:a16="http://schemas.microsoft.com/office/drawing/2014/main" val="20001"/>
                    </a:ext>
                  </a:extLst>
                </a:gridCol>
                <a:gridCol w="1412239">
                  <a:extLst>
                    <a:ext uri="{9D8B030D-6E8A-4147-A177-3AD203B41FA5}">
                      <a16:colId xmlns:a16="http://schemas.microsoft.com/office/drawing/2014/main" val="20002"/>
                    </a:ext>
                  </a:extLst>
                </a:gridCol>
                <a:gridCol w="1075055">
                  <a:extLst>
                    <a:ext uri="{9D8B030D-6E8A-4147-A177-3AD203B41FA5}">
                      <a16:colId xmlns:a16="http://schemas.microsoft.com/office/drawing/2014/main" val="20003"/>
                    </a:ext>
                  </a:extLst>
                </a:gridCol>
                <a:gridCol w="1236345">
                  <a:extLst>
                    <a:ext uri="{9D8B030D-6E8A-4147-A177-3AD203B41FA5}">
                      <a16:colId xmlns:a16="http://schemas.microsoft.com/office/drawing/2014/main" val="20004"/>
                    </a:ext>
                  </a:extLst>
                </a:gridCol>
              </a:tblGrid>
              <a:tr h="697230">
                <a:tc>
                  <a:txBody>
                    <a:bodyPr/>
                    <a:lstStyle/>
                    <a:p>
                      <a:pPr>
                        <a:lnSpc>
                          <a:spcPct val="100000"/>
                        </a:lnSpc>
                        <a:spcBef>
                          <a:spcPts val="5"/>
                        </a:spcBef>
                      </a:pPr>
                      <a:endParaRPr sz="1500">
                        <a:latin typeface="Times New Roman"/>
                        <a:cs typeface="Times New Roman"/>
                      </a:endParaRPr>
                    </a:p>
                    <a:p>
                      <a:pPr marL="126364" marR="169545" indent="210185">
                        <a:lnSpc>
                          <a:spcPct val="100000"/>
                        </a:lnSpc>
                      </a:pPr>
                      <a:r>
                        <a:rPr sz="1100" b="1" dirty="0">
                          <a:latin typeface="Calibri"/>
                          <a:cs typeface="Calibri"/>
                        </a:rPr>
                        <a:t>POINTS</a:t>
                      </a:r>
                      <a:r>
                        <a:rPr sz="1100" b="1" spc="-20" dirty="0">
                          <a:latin typeface="Calibri"/>
                          <a:cs typeface="Calibri"/>
                        </a:rPr>
                        <a:t> </a:t>
                      </a:r>
                      <a:r>
                        <a:rPr sz="1100" b="1" spc="-25" dirty="0">
                          <a:latin typeface="Calibri"/>
                          <a:cs typeface="Calibri"/>
                        </a:rPr>
                        <a:t>OF </a:t>
                      </a:r>
                      <a:r>
                        <a:rPr sz="1100" b="1" spc="-10" dirty="0">
                          <a:latin typeface="Calibri"/>
                          <a:cs typeface="Calibri"/>
                        </a:rPr>
                        <a:t>DIFFERENTIATION</a:t>
                      </a:r>
                      <a:endParaRPr sz="1100">
                        <a:latin typeface="Calibri"/>
                        <a:cs typeface="Calibri"/>
                      </a:endParaRPr>
                    </a:p>
                  </a:txBody>
                  <a:tcPr marL="0" marR="0" marT="635" marB="0">
                    <a:lnT w="28575">
                      <a:solidFill>
                        <a:srgbClr val="000000"/>
                      </a:solidFill>
                      <a:prstDash val="solid"/>
                    </a:lnT>
                    <a:lnB w="28575">
                      <a:solidFill>
                        <a:srgbClr val="000000"/>
                      </a:solidFill>
                      <a:prstDash val="solid"/>
                    </a:lnB>
                    <a:solidFill>
                      <a:srgbClr val="EFEA00"/>
                    </a:solidFill>
                  </a:tcPr>
                </a:tc>
                <a:tc>
                  <a:txBody>
                    <a:bodyPr/>
                    <a:lstStyle/>
                    <a:p>
                      <a:pPr>
                        <a:lnSpc>
                          <a:spcPct val="100000"/>
                        </a:lnSpc>
                        <a:spcBef>
                          <a:spcPts val="35"/>
                        </a:spcBef>
                      </a:pPr>
                      <a:endParaRPr sz="1350">
                        <a:latin typeface="Times New Roman"/>
                        <a:cs typeface="Times New Roman"/>
                      </a:endParaRPr>
                    </a:p>
                    <a:p>
                      <a:pPr marR="40640" algn="ctr">
                        <a:lnSpc>
                          <a:spcPct val="100000"/>
                        </a:lnSpc>
                      </a:pPr>
                      <a:r>
                        <a:rPr sz="1400" b="1" spc="-10" dirty="0">
                          <a:latin typeface="Calibri"/>
                          <a:cs typeface="Calibri"/>
                        </a:rPr>
                        <a:t>BeanVIVO</a:t>
                      </a:r>
                      <a:endParaRPr sz="1400">
                        <a:latin typeface="Calibri"/>
                        <a:cs typeface="Calibri"/>
                      </a:endParaRPr>
                    </a:p>
                  </a:txBody>
                  <a:tcPr marL="0" marR="0" marT="4445" marB="0">
                    <a:lnT w="28575">
                      <a:solidFill>
                        <a:srgbClr val="000000"/>
                      </a:solidFill>
                      <a:prstDash val="solid"/>
                    </a:lnT>
                    <a:lnB w="28575">
                      <a:solidFill>
                        <a:srgbClr val="000000"/>
                      </a:solidFill>
                      <a:prstDash val="solid"/>
                    </a:lnB>
                    <a:solidFill>
                      <a:srgbClr val="EFEA00"/>
                    </a:solidFill>
                  </a:tcPr>
                </a:tc>
                <a:tc>
                  <a:txBody>
                    <a:bodyPr/>
                    <a:lstStyle/>
                    <a:p>
                      <a:pPr>
                        <a:lnSpc>
                          <a:spcPct val="100000"/>
                        </a:lnSpc>
                        <a:spcBef>
                          <a:spcPts val="25"/>
                        </a:spcBef>
                      </a:pPr>
                      <a:endParaRPr sz="1150">
                        <a:latin typeface="Times New Roman"/>
                        <a:cs typeface="Times New Roman"/>
                      </a:endParaRPr>
                    </a:p>
                    <a:p>
                      <a:pPr marR="46355" algn="ctr">
                        <a:lnSpc>
                          <a:spcPct val="100000"/>
                        </a:lnSpc>
                      </a:pPr>
                      <a:r>
                        <a:rPr sz="1400" b="1" dirty="0">
                          <a:latin typeface="Calibri"/>
                          <a:cs typeface="Calibri"/>
                        </a:rPr>
                        <a:t>UNCLE</a:t>
                      </a:r>
                      <a:r>
                        <a:rPr sz="1400" b="1" spc="-40" dirty="0">
                          <a:latin typeface="Calibri"/>
                          <a:cs typeface="Calibri"/>
                        </a:rPr>
                        <a:t> </a:t>
                      </a:r>
                      <a:r>
                        <a:rPr sz="1400" b="1" spc="-10" dirty="0">
                          <a:latin typeface="Calibri"/>
                          <a:cs typeface="Calibri"/>
                        </a:rPr>
                        <a:t>BEN’S</a:t>
                      </a:r>
                      <a:endParaRPr sz="1400">
                        <a:latin typeface="Calibri"/>
                        <a:cs typeface="Calibri"/>
                      </a:endParaRPr>
                    </a:p>
                  </a:txBody>
                  <a:tcPr marL="0" marR="0" marT="3175" marB="0">
                    <a:lnT w="28575">
                      <a:solidFill>
                        <a:srgbClr val="000000"/>
                      </a:solidFill>
                      <a:prstDash val="solid"/>
                    </a:lnT>
                    <a:lnB w="28575">
                      <a:solidFill>
                        <a:srgbClr val="000000"/>
                      </a:solidFill>
                      <a:prstDash val="solid"/>
                    </a:lnB>
                    <a:solidFill>
                      <a:srgbClr val="EFEA00"/>
                    </a:solidFill>
                  </a:tcPr>
                </a:tc>
                <a:tc>
                  <a:txBody>
                    <a:bodyPr/>
                    <a:lstStyle/>
                    <a:p>
                      <a:pPr>
                        <a:lnSpc>
                          <a:spcPct val="100000"/>
                        </a:lnSpc>
                        <a:spcBef>
                          <a:spcPts val="25"/>
                        </a:spcBef>
                      </a:pPr>
                      <a:endParaRPr sz="1150">
                        <a:latin typeface="Times New Roman"/>
                        <a:cs typeface="Times New Roman"/>
                      </a:endParaRPr>
                    </a:p>
                    <a:p>
                      <a:pPr marR="34925" algn="ctr">
                        <a:lnSpc>
                          <a:spcPct val="100000"/>
                        </a:lnSpc>
                      </a:pPr>
                      <a:r>
                        <a:rPr sz="1400" b="1" spc="-10" dirty="0">
                          <a:latin typeface="Calibri"/>
                          <a:cs typeface="Calibri"/>
                        </a:rPr>
                        <a:t>FILLO’S</a:t>
                      </a:r>
                      <a:endParaRPr sz="1400">
                        <a:latin typeface="Calibri"/>
                        <a:cs typeface="Calibri"/>
                      </a:endParaRPr>
                    </a:p>
                  </a:txBody>
                  <a:tcPr marL="0" marR="0" marT="3175" marB="0">
                    <a:lnT w="28575">
                      <a:solidFill>
                        <a:srgbClr val="000000"/>
                      </a:solidFill>
                      <a:prstDash val="solid"/>
                    </a:lnT>
                    <a:lnB w="28575">
                      <a:solidFill>
                        <a:srgbClr val="000000"/>
                      </a:solidFill>
                      <a:prstDash val="solid"/>
                    </a:lnB>
                    <a:solidFill>
                      <a:srgbClr val="EFEA00"/>
                    </a:solidFill>
                  </a:tcPr>
                </a:tc>
                <a:tc>
                  <a:txBody>
                    <a:bodyPr/>
                    <a:lstStyle/>
                    <a:p>
                      <a:pPr>
                        <a:lnSpc>
                          <a:spcPct val="100000"/>
                        </a:lnSpc>
                        <a:spcBef>
                          <a:spcPts val="25"/>
                        </a:spcBef>
                      </a:pPr>
                      <a:endParaRPr sz="1150">
                        <a:latin typeface="Times New Roman"/>
                        <a:cs typeface="Times New Roman"/>
                      </a:endParaRPr>
                    </a:p>
                    <a:p>
                      <a:pPr marL="294005" marR="270510" indent="69850">
                        <a:lnSpc>
                          <a:spcPct val="100000"/>
                        </a:lnSpc>
                      </a:pPr>
                      <a:r>
                        <a:rPr sz="1400" b="1" spc="-10" dirty="0">
                          <a:latin typeface="Calibri"/>
                          <a:cs typeface="Calibri"/>
                        </a:rPr>
                        <a:t>DOZEN COUSINS</a:t>
                      </a:r>
                      <a:endParaRPr sz="1400">
                        <a:latin typeface="Calibri"/>
                        <a:cs typeface="Calibri"/>
                      </a:endParaRPr>
                    </a:p>
                  </a:txBody>
                  <a:tcPr marL="0" marR="0" marT="3175" marB="0">
                    <a:lnT w="28575">
                      <a:solidFill>
                        <a:srgbClr val="000000"/>
                      </a:solidFill>
                      <a:prstDash val="solid"/>
                    </a:lnT>
                    <a:lnB w="28575">
                      <a:solidFill>
                        <a:srgbClr val="000000"/>
                      </a:solidFill>
                      <a:prstDash val="solid"/>
                    </a:lnB>
                    <a:solidFill>
                      <a:srgbClr val="EFEA00"/>
                    </a:solidFill>
                  </a:tcPr>
                </a:tc>
                <a:extLst>
                  <a:ext uri="{0D108BD9-81ED-4DB2-BD59-A6C34878D82A}">
                    <a16:rowId xmlns:a16="http://schemas.microsoft.com/office/drawing/2014/main" val="10000"/>
                  </a:ext>
                </a:extLst>
              </a:tr>
              <a:tr h="653415">
                <a:tc>
                  <a:txBody>
                    <a:bodyPr/>
                    <a:lstStyle/>
                    <a:p>
                      <a:pPr>
                        <a:lnSpc>
                          <a:spcPct val="100000"/>
                        </a:lnSpc>
                      </a:pPr>
                      <a:endParaRPr sz="1500">
                        <a:latin typeface="Times New Roman"/>
                        <a:cs typeface="Times New Roman"/>
                      </a:endParaRPr>
                    </a:p>
                    <a:p>
                      <a:pPr marR="41910" algn="ctr">
                        <a:lnSpc>
                          <a:spcPct val="100000"/>
                        </a:lnSpc>
                      </a:pPr>
                      <a:r>
                        <a:rPr sz="1200" dirty="0">
                          <a:latin typeface="Calibri"/>
                          <a:cs typeface="Calibri"/>
                        </a:rPr>
                        <a:t>USDA</a:t>
                      </a:r>
                      <a:r>
                        <a:rPr sz="1200" spc="5" dirty="0">
                          <a:latin typeface="Calibri"/>
                          <a:cs typeface="Calibri"/>
                        </a:rPr>
                        <a:t> </a:t>
                      </a:r>
                      <a:r>
                        <a:rPr sz="1200" spc="-10" dirty="0">
                          <a:latin typeface="Calibri"/>
                          <a:cs typeface="Calibri"/>
                        </a:rPr>
                        <a:t>ORGANIC</a:t>
                      </a:r>
                      <a:endParaRPr sz="1200">
                        <a:latin typeface="Calibri"/>
                        <a:cs typeface="Calibri"/>
                      </a:endParaRPr>
                    </a:p>
                  </a:txBody>
                  <a:tcPr marL="0" marR="0" marT="0" marB="0">
                    <a:lnT w="28575">
                      <a:solidFill>
                        <a:srgbClr val="000000"/>
                      </a:solidFill>
                      <a:prstDash val="solid"/>
                    </a:lnT>
                    <a:solidFill>
                      <a:srgbClr val="E7E7E7"/>
                    </a:solidFill>
                  </a:tcPr>
                </a:tc>
                <a:tc>
                  <a:txBody>
                    <a:bodyPr/>
                    <a:lstStyle/>
                    <a:p>
                      <a:pPr>
                        <a:lnSpc>
                          <a:spcPct val="100000"/>
                        </a:lnSpc>
                        <a:spcBef>
                          <a:spcPts val="40"/>
                        </a:spcBef>
                      </a:pPr>
                      <a:endParaRPr sz="1450">
                        <a:latin typeface="Times New Roman"/>
                        <a:cs typeface="Times New Roman"/>
                      </a:endParaRPr>
                    </a:p>
                    <a:p>
                      <a:pPr marR="39370" algn="ctr">
                        <a:lnSpc>
                          <a:spcPct val="100000"/>
                        </a:lnSpc>
                      </a:pPr>
                      <a:r>
                        <a:rPr sz="1400" b="1" spc="-25" dirty="0">
                          <a:latin typeface="Calibri"/>
                          <a:cs typeface="Calibri"/>
                        </a:rPr>
                        <a:t>YES</a:t>
                      </a:r>
                      <a:endParaRPr sz="1400">
                        <a:latin typeface="Calibri"/>
                        <a:cs typeface="Calibri"/>
                      </a:endParaRPr>
                    </a:p>
                  </a:txBody>
                  <a:tcPr marL="0" marR="0" marT="5080" marB="0">
                    <a:lnT w="28575">
                      <a:solidFill>
                        <a:srgbClr val="000000"/>
                      </a:solidFill>
                      <a:prstDash val="solid"/>
                    </a:lnT>
                    <a:solidFill>
                      <a:srgbClr val="E7E7E7"/>
                    </a:solidFill>
                  </a:tcPr>
                </a:tc>
                <a:tc>
                  <a:txBody>
                    <a:bodyPr/>
                    <a:lstStyle/>
                    <a:p>
                      <a:pPr>
                        <a:lnSpc>
                          <a:spcPct val="100000"/>
                        </a:lnSpc>
                      </a:pPr>
                      <a:endParaRPr sz="1500">
                        <a:latin typeface="Times New Roman"/>
                        <a:cs typeface="Times New Roman"/>
                      </a:endParaRPr>
                    </a:p>
                    <a:p>
                      <a:pPr marR="47625" algn="ctr">
                        <a:lnSpc>
                          <a:spcPct val="100000"/>
                        </a:lnSpc>
                      </a:pPr>
                      <a:r>
                        <a:rPr sz="1200" spc="-25" dirty="0">
                          <a:latin typeface="Calibri"/>
                          <a:cs typeface="Calibri"/>
                        </a:rPr>
                        <a:t>NO</a:t>
                      </a:r>
                      <a:endParaRPr sz="1200">
                        <a:latin typeface="Calibri"/>
                        <a:cs typeface="Calibri"/>
                      </a:endParaRPr>
                    </a:p>
                  </a:txBody>
                  <a:tcPr marL="0" marR="0" marT="0" marB="0">
                    <a:lnT w="28575">
                      <a:solidFill>
                        <a:srgbClr val="000000"/>
                      </a:solidFill>
                      <a:prstDash val="solid"/>
                    </a:lnT>
                    <a:solidFill>
                      <a:srgbClr val="E7E7E7"/>
                    </a:solidFill>
                  </a:tcPr>
                </a:tc>
                <a:tc>
                  <a:txBody>
                    <a:bodyPr/>
                    <a:lstStyle/>
                    <a:p>
                      <a:pPr>
                        <a:lnSpc>
                          <a:spcPct val="100000"/>
                        </a:lnSpc>
                      </a:pPr>
                      <a:endParaRPr sz="1500">
                        <a:latin typeface="Times New Roman"/>
                        <a:cs typeface="Times New Roman"/>
                      </a:endParaRPr>
                    </a:p>
                    <a:p>
                      <a:pPr marR="33655" algn="ctr">
                        <a:lnSpc>
                          <a:spcPct val="100000"/>
                        </a:lnSpc>
                      </a:pPr>
                      <a:r>
                        <a:rPr sz="1200" spc="-25" dirty="0">
                          <a:latin typeface="Calibri"/>
                          <a:cs typeface="Calibri"/>
                        </a:rPr>
                        <a:t>NO</a:t>
                      </a:r>
                      <a:endParaRPr sz="1200">
                        <a:latin typeface="Calibri"/>
                        <a:cs typeface="Calibri"/>
                      </a:endParaRPr>
                    </a:p>
                  </a:txBody>
                  <a:tcPr marL="0" marR="0" marT="0" marB="0">
                    <a:lnT w="28575">
                      <a:solidFill>
                        <a:srgbClr val="000000"/>
                      </a:solidFill>
                      <a:prstDash val="solid"/>
                    </a:lnT>
                    <a:solidFill>
                      <a:srgbClr val="E7E7E7"/>
                    </a:solidFill>
                  </a:tcPr>
                </a:tc>
                <a:tc>
                  <a:txBody>
                    <a:bodyPr/>
                    <a:lstStyle/>
                    <a:p>
                      <a:pPr>
                        <a:lnSpc>
                          <a:spcPct val="100000"/>
                        </a:lnSpc>
                      </a:pPr>
                      <a:endParaRPr sz="1500">
                        <a:latin typeface="Times New Roman"/>
                        <a:cs typeface="Times New Roman"/>
                      </a:endParaRPr>
                    </a:p>
                    <a:p>
                      <a:pPr marL="525780">
                        <a:lnSpc>
                          <a:spcPct val="100000"/>
                        </a:lnSpc>
                      </a:pPr>
                      <a:r>
                        <a:rPr sz="1200" spc="-25" dirty="0">
                          <a:latin typeface="Calibri"/>
                          <a:cs typeface="Calibri"/>
                        </a:rPr>
                        <a:t>NO</a:t>
                      </a:r>
                      <a:endParaRPr sz="1200">
                        <a:latin typeface="Calibri"/>
                        <a:cs typeface="Calibri"/>
                      </a:endParaRPr>
                    </a:p>
                  </a:txBody>
                  <a:tcPr marL="0" marR="0" marT="0" marB="0">
                    <a:lnT w="28575">
                      <a:solidFill>
                        <a:srgbClr val="000000"/>
                      </a:solidFill>
                      <a:prstDash val="solid"/>
                    </a:lnT>
                    <a:solidFill>
                      <a:srgbClr val="E7E7E7"/>
                    </a:solidFill>
                  </a:tcPr>
                </a:tc>
                <a:extLst>
                  <a:ext uri="{0D108BD9-81ED-4DB2-BD59-A6C34878D82A}">
                    <a16:rowId xmlns:a16="http://schemas.microsoft.com/office/drawing/2014/main" val="10001"/>
                  </a:ext>
                </a:extLst>
              </a:tr>
              <a:tr h="653415">
                <a:tc>
                  <a:txBody>
                    <a:bodyPr/>
                    <a:lstStyle/>
                    <a:p>
                      <a:pPr>
                        <a:lnSpc>
                          <a:spcPct val="100000"/>
                        </a:lnSpc>
                      </a:pPr>
                      <a:endParaRPr sz="1500">
                        <a:latin typeface="Times New Roman"/>
                        <a:cs typeface="Times New Roman"/>
                      </a:endParaRPr>
                    </a:p>
                    <a:p>
                      <a:pPr marL="397510" marR="374015" indent="-67310">
                        <a:lnSpc>
                          <a:spcPct val="100000"/>
                        </a:lnSpc>
                      </a:pPr>
                      <a:r>
                        <a:rPr sz="1200" spc="-10" dirty="0">
                          <a:latin typeface="Calibri"/>
                          <a:cs typeface="Calibri"/>
                        </a:rPr>
                        <a:t>MINORITY OWNED</a:t>
                      </a:r>
                      <a:endParaRPr sz="1200">
                        <a:latin typeface="Calibri"/>
                        <a:cs typeface="Calibri"/>
                      </a:endParaRPr>
                    </a:p>
                  </a:txBody>
                  <a:tcPr marL="0" marR="0" marT="0" marB="0"/>
                </a:tc>
                <a:tc>
                  <a:txBody>
                    <a:bodyPr/>
                    <a:lstStyle/>
                    <a:p>
                      <a:pPr>
                        <a:lnSpc>
                          <a:spcPct val="100000"/>
                        </a:lnSpc>
                        <a:spcBef>
                          <a:spcPts val="40"/>
                        </a:spcBef>
                      </a:pPr>
                      <a:endParaRPr sz="1450">
                        <a:latin typeface="Times New Roman"/>
                        <a:cs typeface="Times New Roman"/>
                      </a:endParaRPr>
                    </a:p>
                    <a:p>
                      <a:pPr marR="41910" algn="ctr">
                        <a:lnSpc>
                          <a:spcPct val="100000"/>
                        </a:lnSpc>
                      </a:pPr>
                      <a:r>
                        <a:rPr sz="1400" b="1" spc="-25" dirty="0">
                          <a:latin typeface="Calibri"/>
                          <a:cs typeface="Calibri"/>
                        </a:rPr>
                        <a:t>YES</a:t>
                      </a:r>
                      <a:endParaRPr sz="1400">
                        <a:latin typeface="Calibri"/>
                        <a:cs typeface="Calibri"/>
                      </a:endParaRPr>
                    </a:p>
                  </a:txBody>
                  <a:tcPr marL="0" marR="0" marT="5080" marB="0"/>
                </a:tc>
                <a:tc>
                  <a:txBody>
                    <a:bodyPr/>
                    <a:lstStyle/>
                    <a:p>
                      <a:pPr>
                        <a:lnSpc>
                          <a:spcPct val="100000"/>
                        </a:lnSpc>
                      </a:pPr>
                      <a:endParaRPr sz="1500">
                        <a:latin typeface="Times New Roman"/>
                        <a:cs typeface="Times New Roman"/>
                      </a:endParaRPr>
                    </a:p>
                    <a:p>
                      <a:pPr marR="47625" algn="ctr">
                        <a:lnSpc>
                          <a:spcPct val="100000"/>
                        </a:lnSpc>
                      </a:pPr>
                      <a:r>
                        <a:rPr sz="1200" spc="-25" dirty="0">
                          <a:latin typeface="Calibri"/>
                          <a:cs typeface="Calibri"/>
                        </a:rPr>
                        <a:t>NO</a:t>
                      </a:r>
                      <a:endParaRPr sz="1200">
                        <a:latin typeface="Calibri"/>
                        <a:cs typeface="Calibri"/>
                      </a:endParaRPr>
                    </a:p>
                  </a:txBody>
                  <a:tcPr marL="0" marR="0" marT="0" marB="0"/>
                </a:tc>
                <a:tc>
                  <a:txBody>
                    <a:bodyPr/>
                    <a:lstStyle/>
                    <a:p>
                      <a:pPr>
                        <a:lnSpc>
                          <a:spcPct val="100000"/>
                        </a:lnSpc>
                      </a:pPr>
                      <a:endParaRPr sz="1500">
                        <a:latin typeface="Times New Roman"/>
                        <a:cs typeface="Times New Roman"/>
                      </a:endParaRPr>
                    </a:p>
                    <a:p>
                      <a:pPr marR="33655" algn="ctr">
                        <a:lnSpc>
                          <a:spcPct val="100000"/>
                        </a:lnSpc>
                      </a:pPr>
                      <a:r>
                        <a:rPr sz="1200" spc="-25" dirty="0">
                          <a:latin typeface="Calibri"/>
                          <a:cs typeface="Calibri"/>
                        </a:rPr>
                        <a:t>NO</a:t>
                      </a:r>
                      <a:endParaRPr sz="1200">
                        <a:latin typeface="Calibri"/>
                        <a:cs typeface="Calibri"/>
                      </a:endParaRPr>
                    </a:p>
                  </a:txBody>
                  <a:tcPr marL="0" marR="0" marT="0" marB="0"/>
                </a:tc>
                <a:tc>
                  <a:txBody>
                    <a:bodyPr/>
                    <a:lstStyle/>
                    <a:p>
                      <a:pPr>
                        <a:lnSpc>
                          <a:spcPct val="100000"/>
                        </a:lnSpc>
                      </a:pPr>
                      <a:endParaRPr sz="1500">
                        <a:latin typeface="Times New Roman"/>
                        <a:cs typeface="Times New Roman"/>
                      </a:endParaRPr>
                    </a:p>
                    <a:p>
                      <a:pPr marL="514984">
                        <a:lnSpc>
                          <a:spcPct val="100000"/>
                        </a:lnSpc>
                      </a:pPr>
                      <a:r>
                        <a:rPr sz="1200" spc="-25" dirty="0">
                          <a:latin typeface="Calibri"/>
                          <a:cs typeface="Calibri"/>
                        </a:rPr>
                        <a:t>YES</a:t>
                      </a:r>
                      <a:endParaRPr sz="1200">
                        <a:latin typeface="Calibri"/>
                        <a:cs typeface="Calibri"/>
                      </a:endParaRPr>
                    </a:p>
                  </a:txBody>
                  <a:tcPr marL="0" marR="0" marT="0" marB="0"/>
                </a:tc>
                <a:extLst>
                  <a:ext uri="{0D108BD9-81ED-4DB2-BD59-A6C34878D82A}">
                    <a16:rowId xmlns:a16="http://schemas.microsoft.com/office/drawing/2014/main" val="10002"/>
                  </a:ext>
                </a:extLst>
              </a:tr>
              <a:tr h="653415">
                <a:tc>
                  <a:txBody>
                    <a:bodyPr/>
                    <a:lstStyle/>
                    <a:p>
                      <a:pPr>
                        <a:lnSpc>
                          <a:spcPct val="100000"/>
                        </a:lnSpc>
                      </a:pPr>
                      <a:endParaRPr sz="1500">
                        <a:latin typeface="Times New Roman"/>
                        <a:cs typeface="Times New Roman"/>
                      </a:endParaRPr>
                    </a:p>
                    <a:p>
                      <a:pPr marR="43815" algn="ctr">
                        <a:lnSpc>
                          <a:spcPct val="100000"/>
                        </a:lnSpc>
                      </a:pPr>
                      <a:r>
                        <a:rPr sz="1200" dirty="0">
                          <a:latin typeface="Calibri"/>
                          <a:cs typeface="Calibri"/>
                        </a:rPr>
                        <a:t>NON-</a:t>
                      </a:r>
                      <a:r>
                        <a:rPr sz="1200" spc="-25" dirty="0">
                          <a:latin typeface="Calibri"/>
                          <a:cs typeface="Calibri"/>
                        </a:rPr>
                        <a:t>GMO</a:t>
                      </a:r>
                      <a:endParaRPr sz="1200">
                        <a:latin typeface="Calibri"/>
                        <a:cs typeface="Calibri"/>
                      </a:endParaRPr>
                    </a:p>
                  </a:txBody>
                  <a:tcPr marL="0" marR="0" marT="0" marB="0">
                    <a:solidFill>
                      <a:srgbClr val="E7E7E7"/>
                    </a:solidFill>
                  </a:tcPr>
                </a:tc>
                <a:tc>
                  <a:txBody>
                    <a:bodyPr/>
                    <a:lstStyle/>
                    <a:p>
                      <a:pPr>
                        <a:lnSpc>
                          <a:spcPct val="100000"/>
                        </a:lnSpc>
                        <a:spcBef>
                          <a:spcPts val="40"/>
                        </a:spcBef>
                      </a:pPr>
                      <a:endParaRPr sz="1450">
                        <a:latin typeface="Times New Roman"/>
                        <a:cs typeface="Times New Roman"/>
                      </a:endParaRPr>
                    </a:p>
                    <a:p>
                      <a:pPr marR="41910" algn="ctr">
                        <a:lnSpc>
                          <a:spcPct val="100000"/>
                        </a:lnSpc>
                      </a:pPr>
                      <a:r>
                        <a:rPr sz="1400" b="1" spc="-25" dirty="0">
                          <a:latin typeface="Calibri"/>
                          <a:cs typeface="Calibri"/>
                        </a:rPr>
                        <a:t>YES</a:t>
                      </a:r>
                      <a:endParaRPr sz="1400">
                        <a:latin typeface="Calibri"/>
                        <a:cs typeface="Calibri"/>
                      </a:endParaRPr>
                    </a:p>
                  </a:txBody>
                  <a:tcPr marL="0" marR="0" marT="5080" marB="0">
                    <a:solidFill>
                      <a:srgbClr val="E7E7E7"/>
                    </a:solidFill>
                  </a:tcPr>
                </a:tc>
                <a:tc>
                  <a:txBody>
                    <a:bodyPr/>
                    <a:lstStyle/>
                    <a:p>
                      <a:pPr>
                        <a:lnSpc>
                          <a:spcPct val="100000"/>
                        </a:lnSpc>
                      </a:pPr>
                      <a:endParaRPr sz="1500">
                        <a:latin typeface="Times New Roman"/>
                        <a:cs typeface="Times New Roman"/>
                      </a:endParaRPr>
                    </a:p>
                    <a:p>
                      <a:pPr marR="47625" algn="ctr">
                        <a:lnSpc>
                          <a:spcPct val="100000"/>
                        </a:lnSpc>
                      </a:pPr>
                      <a:r>
                        <a:rPr sz="1200" spc="-25" dirty="0">
                          <a:latin typeface="Calibri"/>
                          <a:cs typeface="Calibri"/>
                        </a:rPr>
                        <a:t>NO</a:t>
                      </a:r>
                      <a:endParaRPr sz="1200">
                        <a:latin typeface="Calibri"/>
                        <a:cs typeface="Calibri"/>
                      </a:endParaRPr>
                    </a:p>
                  </a:txBody>
                  <a:tcPr marL="0" marR="0" marT="0" marB="0">
                    <a:solidFill>
                      <a:srgbClr val="E7E7E7"/>
                    </a:solidFill>
                  </a:tcPr>
                </a:tc>
                <a:tc>
                  <a:txBody>
                    <a:bodyPr/>
                    <a:lstStyle/>
                    <a:p>
                      <a:pPr>
                        <a:lnSpc>
                          <a:spcPct val="100000"/>
                        </a:lnSpc>
                      </a:pPr>
                      <a:endParaRPr sz="1500">
                        <a:latin typeface="Times New Roman"/>
                        <a:cs typeface="Times New Roman"/>
                      </a:endParaRPr>
                    </a:p>
                    <a:p>
                      <a:pPr marR="35560" algn="ctr">
                        <a:lnSpc>
                          <a:spcPct val="100000"/>
                        </a:lnSpc>
                      </a:pPr>
                      <a:r>
                        <a:rPr sz="1200" spc="-25" dirty="0">
                          <a:latin typeface="Calibri"/>
                          <a:cs typeface="Calibri"/>
                        </a:rPr>
                        <a:t>YES</a:t>
                      </a:r>
                      <a:endParaRPr sz="1200">
                        <a:latin typeface="Calibri"/>
                        <a:cs typeface="Calibri"/>
                      </a:endParaRPr>
                    </a:p>
                  </a:txBody>
                  <a:tcPr marL="0" marR="0" marT="0" marB="0">
                    <a:solidFill>
                      <a:srgbClr val="E7E7E7"/>
                    </a:solidFill>
                  </a:tcPr>
                </a:tc>
                <a:tc>
                  <a:txBody>
                    <a:bodyPr/>
                    <a:lstStyle/>
                    <a:p>
                      <a:pPr>
                        <a:lnSpc>
                          <a:spcPct val="100000"/>
                        </a:lnSpc>
                      </a:pPr>
                      <a:endParaRPr sz="1500">
                        <a:latin typeface="Times New Roman"/>
                        <a:cs typeface="Times New Roman"/>
                      </a:endParaRPr>
                    </a:p>
                    <a:p>
                      <a:pPr marL="514984">
                        <a:lnSpc>
                          <a:spcPct val="100000"/>
                        </a:lnSpc>
                      </a:pPr>
                      <a:r>
                        <a:rPr sz="1200" spc="-25" dirty="0">
                          <a:latin typeface="Calibri"/>
                          <a:cs typeface="Calibri"/>
                        </a:rPr>
                        <a:t>YES</a:t>
                      </a:r>
                      <a:endParaRPr sz="1200">
                        <a:latin typeface="Calibri"/>
                        <a:cs typeface="Calibri"/>
                      </a:endParaRPr>
                    </a:p>
                  </a:txBody>
                  <a:tcPr marL="0" marR="0" marT="0" marB="0">
                    <a:solidFill>
                      <a:srgbClr val="E7E7E7"/>
                    </a:solidFill>
                  </a:tcPr>
                </a:tc>
                <a:extLst>
                  <a:ext uri="{0D108BD9-81ED-4DB2-BD59-A6C34878D82A}">
                    <a16:rowId xmlns:a16="http://schemas.microsoft.com/office/drawing/2014/main" val="10003"/>
                  </a:ext>
                </a:extLst>
              </a:tr>
              <a:tr h="887730">
                <a:tc>
                  <a:txBody>
                    <a:bodyPr/>
                    <a:lstStyle/>
                    <a:p>
                      <a:pPr>
                        <a:lnSpc>
                          <a:spcPct val="100000"/>
                        </a:lnSpc>
                      </a:pPr>
                      <a:endParaRPr sz="1500">
                        <a:latin typeface="Times New Roman"/>
                        <a:cs typeface="Times New Roman"/>
                      </a:endParaRPr>
                    </a:p>
                    <a:p>
                      <a:pPr marR="43180" algn="ctr">
                        <a:lnSpc>
                          <a:spcPct val="100000"/>
                        </a:lnSpc>
                      </a:pPr>
                      <a:r>
                        <a:rPr sz="1200" dirty="0">
                          <a:latin typeface="Calibri"/>
                          <a:cs typeface="Calibri"/>
                        </a:rPr>
                        <a:t>TRACEABILITY</a:t>
                      </a:r>
                      <a:r>
                        <a:rPr sz="1200" spc="-15" dirty="0">
                          <a:latin typeface="Calibri"/>
                          <a:cs typeface="Calibri"/>
                        </a:rPr>
                        <a:t> </a:t>
                      </a:r>
                      <a:r>
                        <a:rPr sz="1200" spc="-25" dirty="0">
                          <a:latin typeface="Calibri"/>
                          <a:cs typeface="Calibri"/>
                        </a:rPr>
                        <a:t>(on</a:t>
                      </a:r>
                      <a:endParaRPr sz="1200">
                        <a:latin typeface="Calibri"/>
                        <a:cs typeface="Calibri"/>
                      </a:endParaRPr>
                    </a:p>
                    <a:p>
                      <a:pPr marL="238760" marR="282575" indent="-1905" algn="ctr">
                        <a:lnSpc>
                          <a:spcPct val="100000"/>
                        </a:lnSpc>
                      </a:pPr>
                      <a:r>
                        <a:rPr sz="1200" dirty="0">
                          <a:latin typeface="Calibri"/>
                          <a:cs typeface="Calibri"/>
                        </a:rPr>
                        <a:t>pack) TO </a:t>
                      </a:r>
                      <a:r>
                        <a:rPr sz="1200" spc="-25" dirty="0">
                          <a:latin typeface="Calibri"/>
                          <a:cs typeface="Calibri"/>
                        </a:rPr>
                        <a:t>US </a:t>
                      </a:r>
                      <a:r>
                        <a:rPr sz="1200" dirty="0">
                          <a:latin typeface="Calibri"/>
                          <a:cs typeface="Calibri"/>
                        </a:rPr>
                        <a:t>BEAN</a:t>
                      </a:r>
                      <a:r>
                        <a:rPr sz="1200" spc="5" dirty="0">
                          <a:latin typeface="Calibri"/>
                          <a:cs typeface="Calibri"/>
                        </a:rPr>
                        <a:t> </a:t>
                      </a:r>
                      <a:r>
                        <a:rPr sz="1200" spc="-20" dirty="0">
                          <a:latin typeface="Calibri"/>
                          <a:cs typeface="Calibri"/>
                        </a:rPr>
                        <a:t>FARMS</a:t>
                      </a:r>
                      <a:endParaRPr sz="1200">
                        <a:latin typeface="Calibri"/>
                        <a:cs typeface="Calibri"/>
                      </a:endParaRPr>
                    </a:p>
                  </a:txBody>
                  <a:tcPr marL="0" marR="0" marT="0" marB="0"/>
                </a:tc>
                <a:tc>
                  <a:txBody>
                    <a:bodyPr/>
                    <a:lstStyle/>
                    <a:p>
                      <a:pPr>
                        <a:lnSpc>
                          <a:spcPct val="100000"/>
                        </a:lnSpc>
                      </a:pPr>
                      <a:endParaRPr sz="1400">
                        <a:latin typeface="Times New Roman"/>
                        <a:cs typeface="Times New Roman"/>
                      </a:endParaRPr>
                    </a:p>
                    <a:p>
                      <a:pPr>
                        <a:lnSpc>
                          <a:spcPct val="100000"/>
                        </a:lnSpc>
                        <a:spcBef>
                          <a:spcPts val="40"/>
                        </a:spcBef>
                      </a:pPr>
                      <a:endParaRPr sz="1300">
                        <a:latin typeface="Times New Roman"/>
                        <a:cs typeface="Times New Roman"/>
                      </a:endParaRPr>
                    </a:p>
                    <a:p>
                      <a:pPr marR="41910" algn="ctr">
                        <a:lnSpc>
                          <a:spcPct val="100000"/>
                        </a:lnSpc>
                      </a:pPr>
                      <a:r>
                        <a:rPr sz="1400" b="1" spc="-25" dirty="0">
                          <a:latin typeface="Calibri"/>
                          <a:cs typeface="Calibri"/>
                        </a:rPr>
                        <a:t>YES</a:t>
                      </a:r>
                      <a:endParaRPr sz="1400">
                        <a:latin typeface="Calibri"/>
                        <a:cs typeface="Calibri"/>
                      </a:endParaRPr>
                    </a:p>
                  </a:txBody>
                  <a:tcPr marL="0" marR="0" marT="0" marB="0"/>
                </a:tc>
                <a:tc>
                  <a:txBody>
                    <a:bodyPr/>
                    <a:lstStyle/>
                    <a:p>
                      <a:pPr>
                        <a:lnSpc>
                          <a:spcPct val="100000"/>
                        </a:lnSpc>
                      </a:pPr>
                      <a:endParaRPr sz="1200">
                        <a:latin typeface="Times New Roman"/>
                        <a:cs typeface="Times New Roman"/>
                      </a:endParaRPr>
                    </a:p>
                    <a:p>
                      <a:pPr>
                        <a:lnSpc>
                          <a:spcPct val="100000"/>
                        </a:lnSpc>
                        <a:spcBef>
                          <a:spcPts val="5"/>
                        </a:spcBef>
                      </a:pPr>
                      <a:endParaRPr sz="1550">
                        <a:latin typeface="Times New Roman"/>
                        <a:cs typeface="Times New Roman"/>
                      </a:endParaRPr>
                    </a:p>
                    <a:p>
                      <a:pPr marR="47625" algn="ctr">
                        <a:lnSpc>
                          <a:spcPct val="100000"/>
                        </a:lnSpc>
                      </a:pPr>
                      <a:r>
                        <a:rPr sz="1200" spc="-25" dirty="0">
                          <a:latin typeface="Calibri"/>
                          <a:cs typeface="Calibri"/>
                        </a:rPr>
                        <a:t>NO</a:t>
                      </a:r>
                      <a:endParaRPr sz="1200">
                        <a:latin typeface="Calibri"/>
                        <a:cs typeface="Calibri"/>
                      </a:endParaRPr>
                    </a:p>
                  </a:txBody>
                  <a:tcPr marL="0" marR="0" marT="0" marB="0"/>
                </a:tc>
                <a:tc>
                  <a:txBody>
                    <a:bodyPr/>
                    <a:lstStyle/>
                    <a:p>
                      <a:pPr>
                        <a:lnSpc>
                          <a:spcPct val="100000"/>
                        </a:lnSpc>
                      </a:pPr>
                      <a:endParaRPr sz="1200">
                        <a:latin typeface="Times New Roman"/>
                        <a:cs typeface="Times New Roman"/>
                      </a:endParaRPr>
                    </a:p>
                    <a:p>
                      <a:pPr>
                        <a:lnSpc>
                          <a:spcPct val="100000"/>
                        </a:lnSpc>
                        <a:spcBef>
                          <a:spcPts val="5"/>
                        </a:spcBef>
                      </a:pPr>
                      <a:endParaRPr sz="1550">
                        <a:latin typeface="Times New Roman"/>
                        <a:cs typeface="Times New Roman"/>
                      </a:endParaRPr>
                    </a:p>
                    <a:p>
                      <a:pPr marR="33655" algn="ctr">
                        <a:lnSpc>
                          <a:spcPct val="100000"/>
                        </a:lnSpc>
                      </a:pPr>
                      <a:r>
                        <a:rPr sz="1200" spc="-25" dirty="0">
                          <a:latin typeface="Calibri"/>
                          <a:cs typeface="Calibri"/>
                        </a:rPr>
                        <a:t>NO</a:t>
                      </a:r>
                      <a:endParaRPr sz="1200">
                        <a:latin typeface="Calibri"/>
                        <a:cs typeface="Calibri"/>
                      </a:endParaRPr>
                    </a:p>
                  </a:txBody>
                  <a:tcPr marL="0" marR="0" marT="0" marB="0"/>
                </a:tc>
                <a:tc>
                  <a:txBody>
                    <a:bodyPr/>
                    <a:lstStyle/>
                    <a:p>
                      <a:pPr>
                        <a:lnSpc>
                          <a:spcPct val="100000"/>
                        </a:lnSpc>
                      </a:pPr>
                      <a:endParaRPr sz="1200">
                        <a:latin typeface="Times New Roman"/>
                        <a:cs typeface="Times New Roman"/>
                      </a:endParaRPr>
                    </a:p>
                    <a:p>
                      <a:pPr>
                        <a:lnSpc>
                          <a:spcPct val="100000"/>
                        </a:lnSpc>
                        <a:spcBef>
                          <a:spcPts val="5"/>
                        </a:spcBef>
                      </a:pPr>
                      <a:endParaRPr sz="1550">
                        <a:latin typeface="Times New Roman"/>
                        <a:cs typeface="Times New Roman"/>
                      </a:endParaRPr>
                    </a:p>
                    <a:p>
                      <a:pPr marL="525780">
                        <a:lnSpc>
                          <a:spcPct val="100000"/>
                        </a:lnSpc>
                      </a:pPr>
                      <a:r>
                        <a:rPr sz="1200" spc="-25" dirty="0">
                          <a:latin typeface="Calibri"/>
                          <a:cs typeface="Calibri"/>
                        </a:rPr>
                        <a:t>NO</a:t>
                      </a:r>
                      <a:endParaRPr sz="1200">
                        <a:latin typeface="Calibri"/>
                        <a:cs typeface="Calibri"/>
                      </a:endParaRPr>
                    </a:p>
                  </a:txBody>
                  <a:tcPr marL="0" marR="0" marT="0" marB="0"/>
                </a:tc>
                <a:extLst>
                  <a:ext uri="{0D108BD9-81ED-4DB2-BD59-A6C34878D82A}">
                    <a16:rowId xmlns:a16="http://schemas.microsoft.com/office/drawing/2014/main" val="10004"/>
                  </a:ext>
                </a:extLst>
              </a:tr>
              <a:tr h="613410">
                <a:tc>
                  <a:txBody>
                    <a:bodyPr/>
                    <a:lstStyle/>
                    <a:p>
                      <a:pPr marL="207010" marR="251460" indent="65405">
                        <a:lnSpc>
                          <a:spcPct val="100000"/>
                        </a:lnSpc>
                        <a:spcBef>
                          <a:spcPts val="645"/>
                        </a:spcBef>
                      </a:pPr>
                      <a:r>
                        <a:rPr sz="1200" dirty="0">
                          <a:latin typeface="Calibri"/>
                          <a:cs typeface="Calibri"/>
                        </a:rPr>
                        <a:t>USES</a:t>
                      </a:r>
                      <a:r>
                        <a:rPr sz="1200" spc="-15" dirty="0">
                          <a:latin typeface="Calibri"/>
                          <a:cs typeface="Calibri"/>
                        </a:rPr>
                        <a:t> </a:t>
                      </a:r>
                      <a:r>
                        <a:rPr sz="1200" spc="-10" dirty="0">
                          <a:latin typeface="Calibri"/>
                          <a:cs typeface="Calibri"/>
                        </a:rPr>
                        <a:t>PLANT </a:t>
                      </a:r>
                      <a:r>
                        <a:rPr sz="1200" dirty="0">
                          <a:latin typeface="Calibri"/>
                          <a:cs typeface="Calibri"/>
                        </a:rPr>
                        <a:t>BASED</a:t>
                      </a:r>
                      <a:r>
                        <a:rPr sz="1200" spc="5" dirty="0">
                          <a:latin typeface="Calibri"/>
                          <a:cs typeface="Calibri"/>
                        </a:rPr>
                        <a:t> </a:t>
                      </a:r>
                      <a:r>
                        <a:rPr sz="1200" spc="-10" dirty="0">
                          <a:latin typeface="Calibri"/>
                          <a:cs typeface="Calibri"/>
                        </a:rPr>
                        <a:t>MEATS</a:t>
                      </a:r>
                      <a:endParaRPr sz="1200">
                        <a:latin typeface="Calibri"/>
                        <a:cs typeface="Calibri"/>
                      </a:endParaRPr>
                    </a:p>
                  </a:txBody>
                  <a:tcPr marL="0" marR="0" marT="81915" marB="0">
                    <a:lnB w="28575">
                      <a:solidFill>
                        <a:srgbClr val="000000"/>
                      </a:solidFill>
                      <a:prstDash val="solid"/>
                    </a:lnB>
                    <a:solidFill>
                      <a:srgbClr val="E7E7E7"/>
                    </a:solidFill>
                  </a:tcPr>
                </a:tc>
                <a:tc>
                  <a:txBody>
                    <a:bodyPr/>
                    <a:lstStyle/>
                    <a:p>
                      <a:pPr>
                        <a:lnSpc>
                          <a:spcPct val="100000"/>
                        </a:lnSpc>
                        <a:spcBef>
                          <a:spcPts val="50"/>
                        </a:spcBef>
                      </a:pPr>
                      <a:endParaRPr sz="1650">
                        <a:latin typeface="Times New Roman"/>
                        <a:cs typeface="Times New Roman"/>
                      </a:endParaRPr>
                    </a:p>
                    <a:p>
                      <a:pPr marR="41910" algn="ctr">
                        <a:lnSpc>
                          <a:spcPct val="100000"/>
                        </a:lnSpc>
                      </a:pPr>
                      <a:r>
                        <a:rPr sz="1400" b="1" spc="-25" dirty="0">
                          <a:latin typeface="Calibri"/>
                          <a:cs typeface="Calibri"/>
                        </a:rPr>
                        <a:t>YES</a:t>
                      </a:r>
                      <a:endParaRPr sz="1400">
                        <a:latin typeface="Calibri"/>
                        <a:cs typeface="Calibri"/>
                      </a:endParaRPr>
                    </a:p>
                  </a:txBody>
                  <a:tcPr marL="0" marR="0" marT="6350" marB="0">
                    <a:lnB w="28575">
                      <a:solidFill>
                        <a:srgbClr val="000000"/>
                      </a:solidFill>
                      <a:prstDash val="solid"/>
                    </a:lnB>
                    <a:solidFill>
                      <a:srgbClr val="E7E7E7"/>
                    </a:solidFill>
                  </a:tcPr>
                </a:tc>
                <a:tc>
                  <a:txBody>
                    <a:bodyPr/>
                    <a:lstStyle/>
                    <a:p>
                      <a:pPr>
                        <a:lnSpc>
                          <a:spcPct val="100000"/>
                        </a:lnSpc>
                      </a:pPr>
                      <a:endParaRPr sz="1500">
                        <a:latin typeface="Times New Roman"/>
                        <a:cs typeface="Times New Roman"/>
                      </a:endParaRPr>
                    </a:p>
                    <a:p>
                      <a:pPr marR="47625" algn="ctr">
                        <a:lnSpc>
                          <a:spcPct val="100000"/>
                        </a:lnSpc>
                      </a:pPr>
                      <a:r>
                        <a:rPr sz="1200" spc="-25" dirty="0">
                          <a:latin typeface="Calibri"/>
                          <a:cs typeface="Calibri"/>
                        </a:rPr>
                        <a:t>NO</a:t>
                      </a:r>
                      <a:endParaRPr sz="1200">
                        <a:latin typeface="Calibri"/>
                        <a:cs typeface="Calibri"/>
                      </a:endParaRPr>
                    </a:p>
                  </a:txBody>
                  <a:tcPr marL="0" marR="0" marT="0" marB="0">
                    <a:lnB w="28575">
                      <a:solidFill>
                        <a:srgbClr val="000000"/>
                      </a:solidFill>
                      <a:prstDash val="solid"/>
                    </a:lnB>
                    <a:solidFill>
                      <a:srgbClr val="E7E7E7"/>
                    </a:solidFill>
                  </a:tcPr>
                </a:tc>
                <a:tc>
                  <a:txBody>
                    <a:bodyPr/>
                    <a:lstStyle/>
                    <a:p>
                      <a:pPr>
                        <a:lnSpc>
                          <a:spcPct val="100000"/>
                        </a:lnSpc>
                      </a:pPr>
                      <a:endParaRPr sz="1500">
                        <a:latin typeface="Times New Roman"/>
                        <a:cs typeface="Times New Roman"/>
                      </a:endParaRPr>
                    </a:p>
                    <a:p>
                      <a:pPr marR="33655" algn="ctr">
                        <a:lnSpc>
                          <a:spcPct val="100000"/>
                        </a:lnSpc>
                      </a:pPr>
                      <a:r>
                        <a:rPr sz="1200" spc="-25" dirty="0">
                          <a:latin typeface="Calibri"/>
                          <a:cs typeface="Calibri"/>
                        </a:rPr>
                        <a:t>NO</a:t>
                      </a:r>
                      <a:endParaRPr sz="1200">
                        <a:latin typeface="Calibri"/>
                        <a:cs typeface="Calibri"/>
                      </a:endParaRPr>
                    </a:p>
                  </a:txBody>
                  <a:tcPr marL="0" marR="0" marT="0" marB="0">
                    <a:lnB w="28575">
                      <a:solidFill>
                        <a:srgbClr val="000000"/>
                      </a:solidFill>
                      <a:prstDash val="solid"/>
                    </a:lnB>
                    <a:solidFill>
                      <a:srgbClr val="E7E7E7"/>
                    </a:solidFill>
                  </a:tcPr>
                </a:tc>
                <a:tc>
                  <a:txBody>
                    <a:bodyPr/>
                    <a:lstStyle/>
                    <a:p>
                      <a:pPr>
                        <a:lnSpc>
                          <a:spcPct val="100000"/>
                        </a:lnSpc>
                      </a:pPr>
                      <a:endParaRPr sz="1500">
                        <a:latin typeface="Times New Roman"/>
                        <a:cs typeface="Times New Roman"/>
                      </a:endParaRPr>
                    </a:p>
                    <a:p>
                      <a:pPr marL="525780">
                        <a:lnSpc>
                          <a:spcPct val="100000"/>
                        </a:lnSpc>
                      </a:pPr>
                      <a:r>
                        <a:rPr sz="1200" spc="-25" dirty="0">
                          <a:latin typeface="Calibri"/>
                          <a:cs typeface="Calibri"/>
                        </a:rPr>
                        <a:t>NO</a:t>
                      </a:r>
                      <a:endParaRPr sz="1200">
                        <a:latin typeface="Calibri"/>
                        <a:cs typeface="Calibri"/>
                      </a:endParaRPr>
                    </a:p>
                  </a:txBody>
                  <a:tcPr marL="0" marR="0" marT="0" marB="0">
                    <a:lnB w="28575">
                      <a:solidFill>
                        <a:srgbClr val="000000"/>
                      </a:solidFill>
                      <a:prstDash val="solid"/>
                    </a:lnB>
                    <a:solidFill>
                      <a:srgbClr val="E7E7E7"/>
                    </a:solidFill>
                  </a:tcPr>
                </a:tc>
                <a:extLst>
                  <a:ext uri="{0D108BD9-81ED-4DB2-BD59-A6C34878D82A}">
                    <a16:rowId xmlns:a16="http://schemas.microsoft.com/office/drawing/2014/main" val="10005"/>
                  </a:ext>
                </a:extLst>
              </a:tr>
            </a:tbl>
          </a:graphicData>
        </a:graphic>
      </p:graphicFrame>
      <p:pic>
        <p:nvPicPr>
          <p:cNvPr id="3" name="object 3"/>
          <p:cNvPicPr/>
          <p:nvPr/>
        </p:nvPicPr>
        <p:blipFill>
          <a:blip r:embed="rId2" cstate="print"/>
          <a:stretch>
            <a:fillRect/>
          </a:stretch>
        </p:blipFill>
        <p:spPr>
          <a:xfrm>
            <a:off x="4620767" y="381000"/>
            <a:ext cx="1286255" cy="1798319"/>
          </a:xfrm>
          <a:prstGeom prst="rect">
            <a:avLst/>
          </a:prstGeom>
        </p:spPr>
      </p:pic>
      <p:pic>
        <p:nvPicPr>
          <p:cNvPr id="4" name="object 4"/>
          <p:cNvPicPr/>
          <p:nvPr/>
        </p:nvPicPr>
        <p:blipFill>
          <a:blip r:embed="rId3" cstate="print"/>
          <a:stretch>
            <a:fillRect/>
          </a:stretch>
        </p:blipFill>
        <p:spPr>
          <a:xfrm>
            <a:off x="7330440" y="827532"/>
            <a:ext cx="964691" cy="1351787"/>
          </a:xfrm>
          <a:prstGeom prst="rect">
            <a:avLst/>
          </a:prstGeom>
        </p:spPr>
      </p:pic>
      <p:pic>
        <p:nvPicPr>
          <p:cNvPr id="5" name="object 5"/>
          <p:cNvPicPr/>
          <p:nvPr/>
        </p:nvPicPr>
        <p:blipFill>
          <a:blip r:embed="rId4" cstate="print"/>
          <a:stretch>
            <a:fillRect/>
          </a:stretch>
        </p:blipFill>
        <p:spPr>
          <a:xfrm>
            <a:off x="6059423" y="877824"/>
            <a:ext cx="1059179" cy="1335023"/>
          </a:xfrm>
          <a:prstGeom prst="rect">
            <a:avLst/>
          </a:prstGeom>
        </p:spPr>
      </p:pic>
      <p:pic>
        <p:nvPicPr>
          <p:cNvPr id="6" name="object 6"/>
          <p:cNvPicPr/>
          <p:nvPr/>
        </p:nvPicPr>
        <p:blipFill>
          <a:blip r:embed="rId5" cstate="print"/>
          <a:stretch>
            <a:fillRect/>
          </a:stretch>
        </p:blipFill>
        <p:spPr>
          <a:xfrm>
            <a:off x="8548116" y="842772"/>
            <a:ext cx="969263" cy="1336547"/>
          </a:xfrm>
          <a:prstGeom prst="rect">
            <a:avLst/>
          </a:prstGeom>
        </p:spPr>
      </p:pic>
      <p:sp>
        <p:nvSpPr>
          <p:cNvPr id="7" name="object 7"/>
          <p:cNvSpPr txBox="1">
            <a:spLocks noGrp="1"/>
          </p:cNvSpPr>
          <p:nvPr>
            <p:ph type="title"/>
          </p:nvPr>
        </p:nvSpPr>
        <p:spPr>
          <a:prstGeom prst="rect">
            <a:avLst/>
          </a:prstGeom>
        </p:spPr>
        <p:txBody>
          <a:bodyPr vert="horz" wrap="square" lIns="0" tIns="12700" rIns="0" bIns="0" rtlCol="0">
            <a:spAutoFit/>
          </a:bodyPr>
          <a:lstStyle/>
          <a:p>
            <a:pPr marL="38100" marR="30480" algn="ctr">
              <a:lnSpc>
                <a:spcPct val="100000"/>
              </a:lnSpc>
              <a:spcBef>
                <a:spcPts val="100"/>
              </a:spcBef>
            </a:pPr>
            <a:r>
              <a:rPr i="1" dirty="0"/>
              <a:t>BeanVIVO</a:t>
            </a:r>
            <a:r>
              <a:rPr i="1" spc="-15" dirty="0"/>
              <a:t> </a:t>
            </a:r>
            <a:r>
              <a:rPr i="1" dirty="0"/>
              <a:t>is</a:t>
            </a:r>
            <a:r>
              <a:rPr i="1" spc="-85" dirty="0"/>
              <a:t> </a:t>
            </a:r>
            <a:r>
              <a:rPr i="1" dirty="0"/>
              <a:t>the</a:t>
            </a:r>
            <a:r>
              <a:rPr i="1" spc="-75" dirty="0"/>
              <a:t> </a:t>
            </a:r>
            <a:r>
              <a:rPr i="1" dirty="0"/>
              <a:t>1</a:t>
            </a:r>
            <a:r>
              <a:rPr sz="2400" i="1" baseline="17361" dirty="0"/>
              <a:t>st</a:t>
            </a:r>
            <a:r>
              <a:rPr sz="2400" i="1" spc="60" baseline="17361" dirty="0"/>
              <a:t> </a:t>
            </a:r>
            <a:r>
              <a:rPr sz="2400" i="1" spc="-25" dirty="0"/>
              <a:t>and</a:t>
            </a:r>
            <a:r>
              <a:rPr sz="2400" spc="-25" dirty="0"/>
              <a:t> </a:t>
            </a:r>
            <a:r>
              <a:rPr sz="2400" dirty="0"/>
              <a:t>Only</a:t>
            </a:r>
            <a:r>
              <a:rPr sz="2400" spc="-60" dirty="0"/>
              <a:t> </a:t>
            </a:r>
            <a:r>
              <a:rPr sz="2400" spc="-10" dirty="0"/>
              <a:t>Organic</a:t>
            </a:r>
            <a:r>
              <a:rPr sz="2400" spc="-55" dirty="0"/>
              <a:t> </a:t>
            </a:r>
            <a:r>
              <a:rPr sz="2400" dirty="0"/>
              <a:t>line</a:t>
            </a:r>
            <a:r>
              <a:rPr sz="2400" spc="-100" dirty="0"/>
              <a:t> </a:t>
            </a:r>
            <a:r>
              <a:rPr sz="2400" dirty="0"/>
              <a:t>in</a:t>
            </a:r>
            <a:r>
              <a:rPr sz="2400" spc="-50" dirty="0"/>
              <a:t> </a:t>
            </a:r>
            <a:r>
              <a:rPr sz="2400" spc="-25" dirty="0"/>
              <a:t>the </a:t>
            </a:r>
            <a:r>
              <a:rPr sz="2400" spc="-10" dirty="0"/>
              <a:t>Segment!</a:t>
            </a:r>
            <a:endParaRPr sz="2400"/>
          </a:p>
        </p:txBody>
      </p:sp>
      <p:sp>
        <p:nvSpPr>
          <p:cNvPr id="8" name="object 8"/>
          <p:cNvSpPr/>
          <p:nvPr/>
        </p:nvSpPr>
        <p:spPr>
          <a:xfrm>
            <a:off x="0" y="691897"/>
            <a:ext cx="3962400" cy="585470"/>
          </a:xfrm>
          <a:custGeom>
            <a:avLst/>
            <a:gdLst/>
            <a:ahLst/>
            <a:cxnLst/>
            <a:rect l="l" t="t" r="r" b="b"/>
            <a:pathLst>
              <a:path w="3962400" h="585469">
                <a:moveTo>
                  <a:pt x="3908894" y="0"/>
                </a:moveTo>
                <a:lnTo>
                  <a:pt x="29121" y="0"/>
                </a:lnTo>
                <a:lnTo>
                  <a:pt x="8293" y="4204"/>
                </a:lnTo>
                <a:lnTo>
                  <a:pt x="0" y="9795"/>
                </a:lnTo>
                <a:lnTo>
                  <a:pt x="0" y="575420"/>
                </a:lnTo>
                <a:lnTo>
                  <a:pt x="8293" y="581011"/>
                </a:lnTo>
                <a:lnTo>
                  <a:pt x="29121" y="585215"/>
                </a:lnTo>
                <a:lnTo>
                  <a:pt x="3908894" y="585215"/>
                </a:lnTo>
                <a:lnTo>
                  <a:pt x="3929722" y="581011"/>
                </a:lnTo>
                <a:lnTo>
                  <a:pt x="3946729" y="569545"/>
                </a:lnTo>
                <a:lnTo>
                  <a:pt x="3958195" y="552538"/>
                </a:lnTo>
                <a:lnTo>
                  <a:pt x="3962400" y="531710"/>
                </a:lnTo>
                <a:lnTo>
                  <a:pt x="3962400" y="53505"/>
                </a:lnTo>
                <a:lnTo>
                  <a:pt x="3958195" y="32677"/>
                </a:lnTo>
                <a:lnTo>
                  <a:pt x="3946729" y="15670"/>
                </a:lnTo>
                <a:lnTo>
                  <a:pt x="3929722" y="4204"/>
                </a:lnTo>
                <a:lnTo>
                  <a:pt x="3908894" y="0"/>
                </a:lnTo>
                <a:close/>
              </a:path>
            </a:pathLst>
          </a:custGeom>
          <a:solidFill>
            <a:srgbClr val="F5DE10"/>
          </a:solidFill>
        </p:spPr>
        <p:txBody>
          <a:bodyPr wrap="square" lIns="0" tIns="0" rIns="0" bIns="0" rtlCol="0"/>
          <a:lstStyle/>
          <a:p>
            <a:endParaRPr/>
          </a:p>
        </p:txBody>
      </p:sp>
      <p:pic>
        <p:nvPicPr>
          <p:cNvPr id="9" name="object 9"/>
          <p:cNvPicPr/>
          <p:nvPr/>
        </p:nvPicPr>
        <p:blipFill>
          <a:blip r:embed="rId6" cstate="print"/>
          <a:stretch>
            <a:fillRect/>
          </a:stretch>
        </p:blipFill>
        <p:spPr>
          <a:xfrm>
            <a:off x="10835639" y="550164"/>
            <a:ext cx="1286255" cy="585215"/>
          </a:xfrm>
          <a:prstGeom prst="rect">
            <a:avLst/>
          </a:prstGeom>
        </p:spPr>
      </p:pic>
      <p:sp>
        <p:nvSpPr>
          <p:cNvPr id="10" name="object 10"/>
          <p:cNvSpPr txBox="1"/>
          <p:nvPr/>
        </p:nvSpPr>
        <p:spPr>
          <a:xfrm>
            <a:off x="254988" y="818308"/>
            <a:ext cx="305435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COMPETITIVE</a:t>
            </a:r>
            <a:r>
              <a:rPr sz="1800" b="1" spc="-40" dirty="0">
                <a:latin typeface="Arial"/>
                <a:cs typeface="Arial"/>
              </a:rPr>
              <a:t> </a:t>
            </a:r>
            <a:r>
              <a:rPr sz="1800" b="1" spc="-10" dirty="0">
                <a:latin typeface="Arial"/>
                <a:cs typeface="Arial"/>
              </a:rPr>
              <a:t>LANDSCAPE</a:t>
            </a:r>
            <a:endParaRPr sz="18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90104" y="6958621"/>
            <a:ext cx="8733155" cy="299720"/>
          </a:xfrm>
          <a:prstGeom prst="rect">
            <a:avLst/>
          </a:prstGeom>
        </p:spPr>
        <p:txBody>
          <a:bodyPr vert="horz" wrap="square" lIns="0" tIns="12700" rIns="0" bIns="0" rtlCol="0">
            <a:spAutoFit/>
          </a:bodyPr>
          <a:lstStyle/>
          <a:p>
            <a:pPr marL="315595" indent="-303530">
              <a:lnSpc>
                <a:spcPct val="100000"/>
              </a:lnSpc>
              <a:spcBef>
                <a:spcPts val="100"/>
              </a:spcBef>
              <a:buFont typeface="Symbol"/>
              <a:buChar char=""/>
              <a:tabLst>
                <a:tab pos="315595" algn="l"/>
                <a:tab pos="316230" algn="l"/>
              </a:tabLst>
            </a:pPr>
            <a:r>
              <a:rPr sz="1800" spc="-25" dirty="0">
                <a:latin typeface="Calibri"/>
                <a:cs typeface="Calibri"/>
              </a:rPr>
              <a:t>Duplicate</a:t>
            </a:r>
            <a:r>
              <a:rPr sz="1800" spc="-20" dirty="0">
                <a:latin typeface="Calibri"/>
                <a:cs typeface="Calibri"/>
              </a:rPr>
              <a:t> </a:t>
            </a:r>
            <a:r>
              <a:rPr sz="1800" dirty="0">
                <a:latin typeface="Calibri"/>
                <a:cs typeface="Calibri"/>
              </a:rPr>
              <a:t>Production </a:t>
            </a:r>
            <a:r>
              <a:rPr sz="1800" spc="-25" dirty="0">
                <a:latin typeface="Calibri"/>
                <a:cs typeface="Calibri"/>
              </a:rPr>
              <a:t>Facilities—</a:t>
            </a:r>
            <a:r>
              <a:rPr sz="1800" dirty="0">
                <a:latin typeface="Calibri"/>
                <a:cs typeface="Calibri"/>
              </a:rPr>
              <a:t>Oregon</a:t>
            </a:r>
            <a:r>
              <a:rPr sz="1800" spc="5" dirty="0">
                <a:latin typeface="Calibri"/>
                <a:cs typeface="Calibri"/>
              </a:rPr>
              <a:t> </a:t>
            </a:r>
            <a:r>
              <a:rPr sz="1800" dirty="0">
                <a:latin typeface="Calibri"/>
                <a:cs typeface="Calibri"/>
              </a:rPr>
              <a:t>and</a:t>
            </a:r>
            <a:r>
              <a:rPr sz="1800" spc="-15" dirty="0">
                <a:latin typeface="Calibri"/>
                <a:cs typeface="Calibri"/>
              </a:rPr>
              <a:t> </a:t>
            </a:r>
            <a:r>
              <a:rPr sz="1800" dirty="0">
                <a:latin typeface="Calibri"/>
                <a:cs typeface="Calibri"/>
              </a:rPr>
              <a:t>So</a:t>
            </a:r>
            <a:r>
              <a:rPr sz="1800" spc="-35" dirty="0">
                <a:latin typeface="Calibri"/>
                <a:cs typeface="Calibri"/>
              </a:rPr>
              <a:t> </a:t>
            </a:r>
            <a:r>
              <a:rPr sz="1800" spc="-25" dirty="0">
                <a:latin typeface="Calibri"/>
                <a:cs typeface="Calibri"/>
              </a:rPr>
              <a:t>Carolina—</a:t>
            </a:r>
            <a:r>
              <a:rPr sz="1800" dirty="0">
                <a:latin typeface="Calibri"/>
                <a:cs typeface="Calibri"/>
              </a:rPr>
              <a:t>to</a:t>
            </a:r>
            <a:r>
              <a:rPr sz="1800" spc="-10" dirty="0">
                <a:latin typeface="Calibri"/>
                <a:cs typeface="Calibri"/>
              </a:rPr>
              <a:t> effectively</a:t>
            </a:r>
            <a:r>
              <a:rPr sz="1800" spc="-20" dirty="0">
                <a:latin typeface="Calibri"/>
                <a:cs typeface="Calibri"/>
              </a:rPr>
              <a:t> </a:t>
            </a:r>
            <a:r>
              <a:rPr sz="1800" dirty="0">
                <a:latin typeface="Calibri"/>
                <a:cs typeface="Calibri"/>
              </a:rPr>
              <a:t>and</a:t>
            </a:r>
            <a:r>
              <a:rPr sz="1800" spc="-15" dirty="0">
                <a:latin typeface="Calibri"/>
                <a:cs typeface="Calibri"/>
              </a:rPr>
              <a:t> </a:t>
            </a:r>
            <a:r>
              <a:rPr sz="1800" spc="-10" dirty="0">
                <a:latin typeface="Calibri"/>
                <a:cs typeface="Calibri"/>
              </a:rPr>
              <a:t>reliably service.</a:t>
            </a:r>
            <a:endParaRPr sz="1800">
              <a:latin typeface="Calibri"/>
              <a:cs typeface="Calibri"/>
            </a:endParaRPr>
          </a:p>
        </p:txBody>
      </p:sp>
      <p:pic>
        <p:nvPicPr>
          <p:cNvPr id="3" name="object 3"/>
          <p:cNvPicPr/>
          <p:nvPr/>
        </p:nvPicPr>
        <p:blipFill>
          <a:blip r:embed="rId2" cstate="print"/>
          <a:stretch>
            <a:fillRect/>
          </a:stretch>
        </p:blipFill>
        <p:spPr>
          <a:xfrm>
            <a:off x="10744200" y="146305"/>
            <a:ext cx="1114043" cy="507490"/>
          </a:xfrm>
          <a:prstGeom prst="rect">
            <a:avLst/>
          </a:prstGeom>
        </p:spPr>
      </p:pic>
      <p:sp>
        <p:nvSpPr>
          <p:cNvPr id="4" name="object 4"/>
          <p:cNvSpPr/>
          <p:nvPr/>
        </p:nvSpPr>
        <p:spPr>
          <a:xfrm>
            <a:off x="-2" y="269747"/>
            <a:ext cx="2816225" cy="591185"/>
          </a:xfrm>
          <a:custGeom>
            <a:avLst/>
            <a:gdLst/>
            <a:ahLst/>
            <a:cxnLst/>
            <a:rect l="l" t="t" r="r" b="b"/>
            <a:pathLst>
              <a:path w="2816225" h="591185">
                <a:moveTo>
                  <a:pt x="2767406" y="0"/>
                </a:moveTo>
                <a:lnTo>
                  <a:pt x="48717" y="0"/>
                </a:lnTo>
                <a:lnTo>
                  <a:pt x="29756" y="4254"/>
                </a:lnTo>
                <a:lnTo>
                  <a:pt x="14262" y="15836"/>
                </a:lnTo>
                <a:lnTo>
                  <a:pt x="3835" y="33032"/>
                </a:lnTo>
                <a:lnTo>
                  <a:pt x="0" y="54051"/>
                </a:lnTo>
                <a:lnTo>
                  <a:pt x="0" y="536752"/>
                </a:lnTo>
                <a:lnTo>
                  <a:pt x="3835" y="557771"/>
                </a:lnTo>
                <a:lnTo>
                  <a:pt x="14262" y="574967"/>
                </a:lnTo>
                <a:lnTo>
                  <a:pt x="29756" y="586549"/>
                </a:lnTo>
                <a:lnTo>
                  <a:pt x="48717" y="590804"/>
                </a:lnTo>
                <a:lnTo>
                  <a:pt x="2767406" y="590804"/>
                </a:lnTo>
                <a:lnTo>
                  <a:pt x="2786367" y="586549"/>
                </a:lnTo>
                <a:lnTo>
                  <a:pt x="2801874" y="574967"/>
                </a:lnTo>
                <a:lnTo>
                  <a:pt x="2812313" y="557771"/>
                </a:lnTo>
                <a:lnTo>
                  <a:pt x="2816161" y="536752"/>
                </a:lnTo>
                <a:lnTo>
                  <a:pt x="2816161" y="54051"/>
                </a:lnTo>
                <a:lnTo>
                  <a:pt x="2812313" y="33032"/>
                </a:lnTo>
                <a:lnTo>
                  <a:pt x="2801874" y="15836"/>
                </a:lnTo>
                <a:lnTo>
                  <a:pt x="2786367" y="4254"/>
                </a:lnTo>
                <a:lnTo>
                  <a:pt x="2767406" y="0"/>
                </a:lnTo>
                <a:close/>
              </a:path>
            </a:pathLst>
          </a:custGeom>
          <a:solidFill>
            <a:srgbClr val="F6DE4D"/>
          </a:solidFill>
        </p:spPr>
        <p:txBody>
          <a:bodyPr wrap="square" lIns="0" tIns="0" rIns="0" bIns="0" rtlCol="0"/>
          <a:lstStyle/>
          <a:p>
            <a:endParaRPr/>
          </a:p>
        </p:txBody>
      </p:sp>
      <p:sp>
        <p:nvSpPr>
          <p:cNvPr id="5" name="object 5"/>
          <p:cNvSpPr txBox="1"/>
          <p:nvPr/>
        </p:nvSpPr>
        <p:spPr>
          <a:xfrm>
            <a:off x="121423" y="384861"/>
            <a:ext cx="243078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PRODUCTION</a:t>
            </a:r>
            <a:r>
              <a:rPr sz="1800" b="1" spc="-85" dirty="0">
                <a:latin typeface="Calibri"/>
                <a:cs typeface="Calibri"/>
              </a:rPr>
              <a:t> </a:t>
            </a:r>
            <a:r>
              <a:rPr sz="1800" b="1" spc="-10" dirty="0">
                <a:latin typeface="Calibri"/>
                <a:cs typeface="Calibri"/>
              </a:rPr>
              <a:t>FLEXIBILITY</a:t>
            </a:r>
            <a:endParaRPr sz="1800">
              <a:latin typeface="Calibri"/>
              <a:cs typeface="Calibri"/>
            </a:endParaRPr>
          </a:p>
        </p:txBody>
      </p:sp>
      <p:pic>
        <p:nvPicPr>
          <p:cNvPr id="6" name="object 6"/>
          <p:cNvPicPr/>
          <p:nvPr/>
        </p:nvPicPr>
        <p:blipFill>
          <a:blip r:embed="rId3" cstate="print"/>
          <a:stretch>
            <a:fillRect/>
          </a:stretch>
        </p:blipFill>
        <p:spPr>
          <a:xfrm>
            <a:off x="794004" y="961644"/>
            <a:ext cx="10603991" cy="584911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0328" y="5386769"/>
            <a:ext cx="6459855" cy="372110"/>
          </a:xfrm>
          <a:prstGeom prst="rect">
            <a:avLst/>
          </a:prstGeom>
        </p:spPr>
        <p:txBody>
          <a:bodyPr vert="horz" wrap="square" lIns="0" tIns="15875" rIns="0" bIns="0" rtlCol="0">
            <a:spAutoFit/>
          </a:bodyPr>
          <a:lstStyle/>
          <a:p>
            <a:pPr marL="12700">
              <a:lnSpc>
                <a:spcPct val="100000"/>
              </a:lnSpc>
              <a:spcBef>
                <a:spcPts val="125"/>
              </a:spcBef>
              <a:tabLst>
                <a:tab pos="1066165" algn="l"/>
                <a:tab pos="2239645" algn="l"/>
                <a:tab pos="3277235" algn="l"/>
                <a:tab pos="3909060" algn="l"/>
                <a:tab pos="5107940" algn="l"/>
              </a:tabLst>
            </a:pPr>
            <a:r>
              <a:rPr sz="2250" spc="-10" dirty="0">
                <a:solidFill>
                  <a:srgbClr val="333333"/>
                </a:solidFill>
                <a:latin typeface="Tahoma"/>
                <a:cs typeface="Tahoma"/>
              </a:rPr>
              <a:t>organic</a:t>
            </a:r>
            <a:r>
              <a:rPr sz="2250" dirty="0">
                <a:solidFill>
                  <a:srgbClr val="333333"/>
                </a:solidFill>
                <a:latin typeface="Tahoma"/>
                <a:cs typeface="Tahoma"/>
              </a:rPr>
              <a:t>	</a:t>
            </a:r>
            <a:r>
              <a:rPr sz="2250" spc="-20" dirty="0">
                <a:solidFill>
                  <a:srgbClr val="333333"/>
                </a:solidFill>
                <a:latin typeface="Tahoma"/>
                <a:cs typeface="Tahoma"/>
              </a:rPr>
              <a:t>seasoned</a:t>
            </a:r>
            <a:r>
              <a:rPr sz="2250" dirty="0">
                <a:solidFill>
                  <a:srgbClr val="333333"/>
                </a:solidFill>
                <a:latin typeface="Tahoma"/>
                <a:cs typeface="Tahoma"/>
              </a:rPr>
              <a:t>	</a:t>
            </a:r>
            <a:r>
              <a:rPr sz="2250" spc="-30" dirty="0">
                <a:solidFill>
                  <a:srgbClr val="333333"/>
                </a:solidFill>
                <a:latin typeface="Tahoma"/>
                <a:cs typeface="Tahoma"/>
              </a:rPr>
              <a:t>legumes</a:t>
            </a:r>
            <a:r>
              <a:rPr sz="2250" dirty="0">
                <a:solidFill>
                  <a:srgbClr val="333333"/>
                </a:solidFill>
                <a:latin typeface="Tahoma"/>
                <a:cs typeface="Tahoma"/>
              </a:rPr>
              <a:t>	</a:t>
            </a:r>
            <a:r>
              <a:rPr sz="2250" spc="-20" dirty="0">
                <a:solidFill>
                  <a:srgbClr val="333333"/>
                </a:solidFill>
                <a:latin typeface="Tahoma"/>
                <a:cs typeface="Tahoma"/>
              </a:rPr>
              <a:t>with</a:t>
            </a:r>
            <a:r>
              <a:rPr sz="2250" dirty="0">
                <a:solidFill>
                  <a:srgbClr val="333333"/>
                </a:solidFill>
                <a:latin typeface="Tahoma"/>
                <a:cs typeface="Tahoma"/>
              </a:rPr>
              <a:t>	</a:t>
            </a:r>
            <a:r>
              <a:rPr sz="2250" spc="-10" dirty="0">
                <a:solidFill>
                  <a:srgbClr val="333333"/>
                </a:solidFill>
                <a:latin typeface="Tahoma"/>
                <a:cs typeface="Tahoma"/>
              </a:rPr>
              <a:t>specialty</a:t>
            </a:r>
            <a:r>
              <a:rPr sz="2250" dirty="0">
                <a:solidFill>
                  <a:srgbClr val="333333"/>
                </a:solidFill>
                <a:latin typeface="Tahoma"/>
                <a:cs typeface="Tahoma"/>
              </a:rPr>
              <a:t>	</a:t>
            </a:r>
            <a:r>
              <a:rPr sz="2250" spc="-40" dirty="0">
                <a:solidFill>
                  <a:srgbClr val="333333"/>
                </a:solidFill>
                <a:latin typeface="Tahoma"/>
                <a:cs typeface="Tahoma"/>
              </a:rPr>
              <a:t>ingredients</a:t>
            </a:r>
            <a:endParaRPr sz="2250">
              <a:latin typeface="Tahoma"/>
              <a:cs typeface="Tahoma"/>
            </a:endParaRPr>
          </a:p>
        </p:txBody>
      </p:sp>
      <p:grpSp>
        <p:nvGrpSpPr>
          <p:cNvPr id="3" name="object 3"/>
          <p:cNvGrpSpPr/>
          <p:nvPr/>
        </p:nvGrpSpPr>
        <p:grpSpPr>
          <a:xfrm>
            <a:off x="0" y="2210269"/>
            <a:ext cx="12192000" cy="4919345"/>
            <a:chOff x="0" y="2210269"/>
            <a:chExt cx="12192000" cy="4919345"/>
          </a:xfrm>
        </p:grpSpPr>
        <p:pic>
          <p:nvPicPr>
            <p:cNvPr id="4" name="object 4"/>
            <p:cNvPicPr/>
            <p:nvPr/>
          </p:nvPicPr>
          <p:blipFill>
            <a:blip r:embed="rId2" cstate="print"/>
            <a:stretch>
              <a:fillRect/>
            </a:stretch>
          </p:blipFill>
          <p:spPr>
            <a:xfrm>
              <a:off x="2977469" y="5444945"/>
              <a:ext cx="117107" cy="245071"/>
            </a:xfrm>
            <a:prstGeom prst="rect">
              <a:avLst/>
            </a:prstGeom>
          </p:spPr>
        </p:pic>
        <p:sp>
          <p:nvSpPr>
            <p:cNvPr id="5" name="object 5"/>
            <p:cNvSpPr/>
            <p:nvPr/>
          </p:nvSpPr>
          <p:spPr>
            <a:xfrm>
              <a:off x="3142630" y="5453786"/>
              <a:ext cx="67945" cy="237490"/>
            </a:xfrm>
            <a:custGeom>
              <a:avLst/>
              <a:gdLst/>
              <a:ahLst/>
              <a:cxnLst/>
              <a:rect l="l" t="t" r="r" b="b"/>
              <a:pathLst>
                <a:path w="67944" h="237489">
                  <a:moveTo>
                    <a:pt x="0" y="233171"/>
                  </a:moveTo>
                  <a:lnTo>
                    <a:pt x="2019" y="236054"/>
                  </a:lnTo>
                  <a:lnTo>
                    <a:pt x="5486" y="237210"/>
                  </a:lnTo>
                  <a:lnTo>
                    <a:pt x="8661" y="237210"/>
                  </a:lnTo>
                  <a:lnTo>
                    <a:pt x="15887" y="237210"/>
                  </a:lnTo>
                  <a:lnTo>
                    <a:pt x="15024" y="231139"/>
                  </a:lnTo>
                  <a:lnTo>
                    <a:pt x="15024" y="225653"/>
                  </a:lnTo>
                  <a:lnTo>
                    <a:pt x="15421" y="201397"/>
                  </a:lnTo>
                  <a:lnTo>
                    <a:pt x="16033" y="171773"/>
                  </a:lnTo>
                  <a:lnTo>
                    <a:pt x="16645" y="146265"/>
                  </a:lnTo>
                  <a:lnTo>
                    <a:pt x="17043" y="134353"/>
                  </a:lnTo>
                  <a:lnTo>
                    <a:pt x="17043" y="131762"/>
                  </a:lnTo>
                  <a:lnTo>
                    <a:pt x="18199" y="120192"/>
                  </a:lnTo>
                  <a:lnTo>
                    <a:pt x="18783" y="117589"/>
                  </a:lnTo>
                  <a:lnTo>
                    <a:pt x="23406" y="117589"/>
                  </a:lnTo>
                  <a:lnTo>
                    <a:pt x="45072" y="151104"/>
                  </a:lnTo>
                  <a:lnTo>
                    <a:pt x="47954" y="202105"/>
                  </a:lnTo>
                  <a:lnTo>
                    <a:pt x="48539" y="214680"/>
                  </a:lnTo>
                  <a:lnTo>
                    <a:pt x="49695" y="218719"/>
                  </a:lnTo>
                  <a:lnTo>
                    <a:pt x="53441" y="218719"/>
                  </a:lnTo>
                  <a:lnTo>
                    <a:pt x="56629" y="218719"/>
                  </a:lnTo>
                  <a:lnTo>
                    <a:pt x="56908" y="218719"/>
                  </a:lnTo>
                  <a:lnTo>
                    <a:pt x="60667" y="218719"/>
                  </a:lnTo>
                  <a:lnTo>
                    <a:pt x="65290" y="218135"/>
                  </a:lnTo>
                  <a:lnTo>
                    <a:pt x="65290" y="213232"/>
                  </a:lnTo>
                  <a:lnTo>
                    <a:pt x="65290" y="210921"/>
                  </a:lnTo>
                  <a:lnTo>
                    <a:pt x="65290" y="209181"/>
                  </a:lnTo>
                  <a:lnTo>
                    <a:pt x="63563" y="195884"/>
                  </a:lnTo>
                  <a:lnTo>
                    <a:pt x="63563" y="194170"/>
                  </a:lnTo>
                  <a:lnTo>
                    <a:pt x="63019" y="175914"/>
                  </a:lnTo>
                  <a:lnTo>
                    <a:pt x="59336" y="132482"/>
                  </a:lnTo>
                  <a:lnTo>
                    <a:pt x="43053" y="104597"/>
                  </a:lnTo>
                  <a:lnTo>
                    <a:pt x="54930" y="92911"/>
                  </a:lnTo>
                  <a:lnTo>
                    <a:pt x="62476" y="78301"/>
                  </a:lnTo>
                  <a:lnTo>
                    <a:pt x="66446" y="62177"/>
                  </a:lnTo>
                  <a:lnTo>
                    <a:pt x="67602" y="45948"/>
                  </a:lnTo>
                  <a:lnTo>
                    <a:pt x="67602" y="42760"/>
                  </a:lnTo>
                  <a:lnTo>
                    <a:pt x="64523" y="25353"/>
                  </a:lnTo>
                  <a:lnTo>
                    <a:pt x="55757" y="11845"/>
                  </a:lnTo>
                  <a:lnTo>
                    <a:pt x="42007" y="3105"/>
                  </a:lnTo>
                  <a:lnTo>
                    <a:pt x="23977" y="0"/>
                  </a:lnTo>
                  <a:lnTo>
                    <a:pt x="21094" y="0"/>
                  </a:lnTo>
                  <a:lnTo>
                    <a:pt x="9525" y="0"/>
                  </a:lnTo>
                  <a:lnTo>
                    <a:pt x="4622" y="0"/>
                  </a:lnTo>
                  <a:lnTo>
                    <a:pt x="4038" y="13296"/>
                  </a:lnTo>
                  <a:lnTo>
                    <a:pt x="2678" y="62144"/>
                  </a:lnTo>
                  <a:lnTo>
                    <a:pt x="1371" y="111099"/>
                  </a:lnTo>
                  <a:lnTo>
                    <a:pt x="388" y="160054"/>
                  </a:lnTo>
                  <a:lnTo>
                    <a:pt x="0" y="208902"/>
                  </a:lnTo>
                  <a:lnTo>
                    <a:pt x="0" y="233171"/>
                  </a:lnTo>
                  <a:close/>
                </a:path>
                <a:path w="67944" h="237489">
                  <a:moveTo>
                    <a:pt x="18783" y="94475"/>
                  </a:moveTo>
                  <a:lnTo>
                    <a:pt x="19139" y="75925"/>
                  </a:lnTo>
                  <a:lnTo>
                    <a:pt x="19902" y="58294"/>
                  </a:lnTo>
                  <a:lnTo>
                    <a:pt x="20610" y="40770"/>
                  </a:lnTo>
                  <a:lnTo>
                    <a:pt x="20802" y="22542"/>
                  </a:lnTo>
                  <a:lnTo>
                    <a:pt x="20802" y="17627"/>
                  </a:lnTo>
                  <a:lnTo>
                    <a:pt x="23685" y="15024"/>
                  </a:lnTo>
                  <a:lnTo>
                    <a:pt x="28028" y="15024"/>
                  </a:lnTo>
                  <a:lnTo>
                    <a:pt x="38538" y="17945"/>
                  </a:lnTo>
                  <a:lnTo>
                    <a:pt x="45612" y="25390"/>
                  </a:lnTo>
                  <a:lnTo>
                    <a:pt x="49599" y="35383"/>
                  </a:lnTo>
                  <a:lnTo>
                    <a:pt x="50850" y="45948"/>
                  </a:lnTo>
                  <a:lnTo>
                    <a:pt x="49311" y="59541"/>
                  </a:lnTo>
                  <a:lnTo>
                    <a:pt x="44386" y="76495"/>
                  </a:lnTo>
                  <a:lnTo>
                    <a:pt x="35613" y="90957"/>
                  </a:lnTo>
                  <a:lnTo>
                    <a:pt x="22529" y="97078"/>
                  </a:lnTo>
                  <a:lnTo>
                    <a:pt x="20802" y="97078"/>
                  </a:lnTo>
                  <a:lnTo>
                    <a:pt x="18783" y="96799"/>
                  </a:lnTo>
                  <a:lnTo>
                    <a:pt x="18783" y="94475"/>
                  </a:lnTo>
                  <a:close/>
                </a:path>
              </a:pathLst>
            </a:custGeom>
            <a:ln w="20015">
              <a:solidFill>
                <a:srgbClr val="333333"/>
              </a:solidFill>
            </a:ln>
          </p:spPr>
          <p:txBody>
            <a:bodyPr wrap="square" lIns="0" tIns="0" rIns="0" bIns="0" rtlCol="0"/>
            <a:lstStyle/>
            <a:p>
              <a:endParaRPr/>
            </a:p>
          </p:txBody>
        </p:sp>
        <p:pic>
          <p:nvPicPr>
            <p:cNvPr id="6" name="object 6"/>
            <p:cNvPicPr/>
            <p:nvPr/>
          </p:nvPicPr>
          <p:blipFill>
            <a:blip r:embed="rId3" cstate="print"/>
            <a:stretch>
              <a:fillRect/>
            </a:stretch>
          </p:blipFill>
          <p:spPr>
            <a:xfrm>
              <a:off x="3253681" y="5449552"/>
              <a:ext cx="112471" cy="238163"/>
            </a:xfrm>
            <a:prstGeom prst="rect">
              <a:avLst/>
            </a:prstGeom>
          </p:spPr>
        </p:pic>
        <p:sp>
          <p:nvSpPr>
            <p:cNvPr id="7" name="object 7"/>
            <p:cNvSpPr/>
            <p:nvPr/>
          </p:nvSpPr>
          <p:spPr>
            <a:xfrm>
              <a:off x="3406430" y="5442525"/>
              <a:ext cx="86995" cy="240029"/>
            </a:xfrm>
            <a:custGeom>
              <a:avLst/>
              <a:gdLst/>
              <a:ahLst/>
              <a:cxnLst/>
              <a:rect l="l" t="t" r="r" b="b"/>
              <a:pathLst>
                <a:path w="86995" h="240029">
                  <a:moveTo>
                    <a:pt x="64427" y="182880"/>
                  </a:moveTo>
                  <a:lnTo>
                    <a:pt x="71653" y="237782"/>
                  </a:lnTo>
                  <a:lnTo>
                    <a:pt x="71932" y="239801"/>
                  </a:lnTo>
                  <a:lnTo>
                    <a:pt x="74828" y="239801"/>
                  </a:lnTo>
                  <a:lnTo>
                    <a:pt x="76568" y="239801"/>
                  </a:lnTo>
                  <a:lnTo>
                    <a:pt x="77419" y="239801"/>
                  </a:lnTo>
                  <a:lnTo>
                    <a:pt x="82918" y="239801"/>
                  </a:lnTo>
                  <a:lnTo>
                    <a:pt x="84073" y="237490"/>
                  </a:lnTo>
                  <a:lnTo>
                    <a:pt x="86093" y="232003"/>
                  </a:lnTo>
                  <a:lnTo>
                    <a:pt x="86093" y="231711"/>
                  </a:lnTo>
                  <a:lnTo>
                    <a:pt x="86385" y="231711"/>
                  </a:lnTo>
                  <a:lnTo>
                    <a:pt x="86385" y="231419"/>
                  </a:lnTo>
                  <a:lnTo>
                    <a:pt x="84645" y="212648"/>
                  </a:lnTo>
                  <a:lnTo>
                    <a:pt x="78657" y="161584"/>
                  </a:lnTo>
                  <a:lnTo>
                    <a:pt x="71828" y="110763"/>
                  </a:lnTo>
                  <a:lnTo>
                    <a:pt x="63317" y="60322"/>
                  </a:lnTo>
                  <a:lnTo>
                    <a:pt x="52285" y="10401"/>
                  </a:lnTo>
                  <a:lnTo>
                    <a:pt x="44195" y="0"/>
                  </a:lnTo>
                  <a:lnTo>
                    <a:pt x="41020" y="0"/>
                  </a:lnTo>
                  <a:lnTo>
                    <a:pt x="33794" y="0"/>
                  </a:lnTo>
                  <a:lnTo>
                    <a:pt x="31775" y="8077"/>
                  </a:lnTo>
                  <a:lnTo>
                    <a:pt x="30327" y="13576"/>
                  </a:lnTo>
                  <a:lnTo>
                    <a:pt x="29689" y="17179"/>
                  </a:lnTo>
                  <a:lnTo>
                    <a:pt x="26317" y="40260"/>
                  </a:lnTo>
                  <a:lnTo>
                    <a:pt x="17368" y="102510"/>
                  </a:lnTo>
                  <a:lnTo>
                    <a:pt x="0" y="223621"/>
                  </a:lnTo>
                  <a:lnTo>
                    <a:pt x="0" y="226517"/>
                  </a:lnTo>
                  <a:lnTo>
                    <a:pt x="2590" y="234022"/>
                  </a:lnTo>
                  <a:lnTo>
                    <a:pt x="6349" y="234022"/>
                  </a:lnTo>
                  <a:lnTo>
                    <a:pt x="14731" y="234022"/>
                  </a:lnTo>
                  <a:lnTo>
                    <a:pt x="14439" y="221602"/>
                  </a:lnTo>
                  <a:lnTo>
                    <a:pt x="15011" y="217271"/>
                  </a:lnTo>
                  <a:lnTo>
                    <a:pt x="19926" y="184619"/>
                  </a:lnTo>
                  <a:lnTo>
                    <a:pt x="21666" y="182880"/>
                  </a:lnTo>
                  <a:lnTo>
                    <a:pt x="64427" y="182880"/>
                  </a:lnTo>
                  <a:close/>
                </a:path>
                <a:path w="86995" h="240029">
                  <a:moveTo>
                    <a:pt x="42748" y="30911"/>
                  </a:moveTo>
                  <a:lnTo>
                    <a:pt x="62115" y="165836"/>
                  </a:lnTo>
                  <a:lnTo>
                    <a:pt x="25996" y="164973"/>
                  </a:lnTo>
                  <a:lnTo>
                    <a:pt x="42748" y="30911"/>
                  </a:lnTo>
                  <a:close/>
                </a:path>
              </a:pathLst>
            </a:custGeom>
            <a:ln w="20015">
              <a:solidFill>
                <a:srgbClr val="333333"/>
              </a:solidFill>
            </a:ln>
          </p:spPr>
          <p:txBody>
            <a:bodyPr wrap="square" lIns="0" tIns="0" rIns="0" bIns="0" rtlCol="0"/>
            <a:lstStyle/>
            <a:p>
              <a:endParaRPr/>
            </a:p>
          </p:txBody>
        </p:sp>
        <p:pic>
          <p:nvPicPr>
            <p:cNvPr id="8" name="object 8"/>
            <p:cNvPicPr/>
            <p:nvPr/>
          </p:nvPicPr>
          <p:blipFill>
            <a:blip r:embed="rId4" cstate="print"/>
            <a:stretch>
              <a:fillRect/>
            </a:stretch>
          </p:blipFill>
          <p:spPr>
            <a:xfrm>
              <a:off x="3540591" y="5454249"/>
              <a:ext cx="126631" cy="241849"/>
            </a:xfrm>
            <a:prstGeom prst="rect">
              <a:avLst/>
            </a:prstGeom>
          </p:spPr>
        </p:pic>
        <p:sp>
          <p:nvSpPr>
            <p:cNvPr id="9" name="object 9"/>
            <p:cNvSpPr/>
            <p:nvPr/>
          </p:nvSpPr>
          <p:spPr>
            <a:xfrm>
              <a:off x="3714997" y="5462456"/>
              <a:ext cx="26034" cy="226060"/>
            </a:xfrm>
            <a:custGeom>
              <a:avLst/>
              <a:gdLst/>
              <a:ahLst/>
              <a:cxnLst/>
              <a:rect l="l" t="t" r="r" b="b"/>
              <a:pathLst>
                <a:path w="26035" h="226060">
                  <a:moveTo>
                    <a:pt x="0" y="220446"/>
                  </a:moveTo>
                  <a:lnTo>
                    <a:pt x="2537" y="224913"/>
                  </a:lnTo>
                  <a:lnTo>
                    <a:pt x="8161" y="225613"/>
                  </a:lnTo>
                  <a:lnTo>
                    <a:pt x="13892"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3777057" y="5448114"/>
              <a:ext cx="103191" cy="234975"/>
            </a:xfrm>
            <a:prstGeom prst="rect">
              <a:avLst/>
            </a:prstGeom>
          </p:spPr>
        </p:pic>
        <p:pic>
          <p:nvPicPr>
            <p:cNvPr id="11" name="object 11"/>
            <p:cNvPicPr/>
            <p:nvPr/>
          </p:nvPicPr>
          <p:blipFill>
            <a:blip r:embed="rId6" cstate="print"/>
            <a:stretch>
              <a:fillRect/>
            </a:stretch>
          </p:blipFill>
          <p:spPr>
            <a:xfrm>
              <a:off x="4031485" y="5442055"/>
              <a:ext cx="87890" cy="253174"/>
            </a:xfrm>
            <a:prstGeom prst="rect">
              <a:avLst/>
            </a:prstGeom>
          </p:spPr>
        </p:pic>
        <p:pic>
          <p:nvPicPr>
            <p:cNvPr id="12" name="object 12"/>
            <p:cNvPicPr/>
            <p:nvPr/>
          </p:nvPicPr>
          <p:blipFill>
            <a:blip r:embed="rId7" cstate="print"/>
            <a:stretch>
              <a:fillRect/>
            </a:stretch>
          </p:blipFill>
          <p:spPr>
            <a:xfrm>
              <a:off x="4157452" y="5457351"/>
              <a:ext cx="87337" cy="235958"/>
            </a:xfrm>
            <a:prstGeom prst="rect">
              <a:avLst/>
            </a:prstGeom>
          </p:spPr>
        </p:pic>
        <p:sp>
          <p:nvSpPr>
            <p:cNvPr id="13" name="object 13"/>
            <p:cNvSpPr/>
            <p:nvPr/>
          </p:nvSpPr>
          <p:spPr>
            <a:xfrm>
              <a:off x="4283902" y="5442525"/>
              <a:ext cx="86995" cy="240029"/>
            </a:xfrm>
            <a:custGeom>
              <a:avLst/>
              <a:gdLst/>
              <a:ahLst/>
              <a:cxnLst/>
              <a:rect l="l" t="t" r="r" b="b"/>
              <a:pathLst>
                <a:path w="86995" h="240029">
                  <a:moveTo>
                    <a:pt x="64427" y="182880"/>
                  </a:moveTo>
                  <a:lnTo>
                    <a:pt x="71653" y="237782"/>
                  </a:lnTo>
                  <a:lnTo>
                    <a:pt x="71932" y="239801"/>
                  </a:lnTo>
                  <a:lnTo>
                    <a:pt x="74828" y="239801"/>
                  </a:lnTo>
                  <a:lnTo>
                    <a:pt x="76568" y="239801"/>
                  </a:lnTo>
                  <a:lnTo>
                    <a:pt x="77419" y="239801"/>
                  </a:lnTo>
                  <a:lnTo>
                    <a:pt x="82918" y="239801"/>
                  </a:lnTo>
                  <a:lnTo>
                    <a:pt x="84073" y="237490"/>
                  </a:lnTo>
                  <a:lnTo>
                    <a:pt x="86093" y="232003"/>
                  </a:lnTo>
                  <a:lnTo>
                    <a:pt x="86093" y="231711"/>
                  </a:lnTo>
                  <a:lnTo>
                    <a:pt x="86385" y="231711"/>
                  </a:lnTo>
                  <a:lnTo>
                    <a:pt x="86385" y="231419"/>
                  </a:lnTo>
                  <a:lnTo>
                    <a:pt x="84645" y="212648"/>
                  </a:lnTo>
                  <a:lnTo>
                    <a:pt x="78657" y="161584"/>
                  </a:lnTo>
                  <a:lnTo>
                    <a:pt x="71828" y="110763"/>
                  </a:lnTo>
                  <a:lnTo>
                    <a:pt x="63317" y="60322"/>
                  </a:lnTo>
                  <a:lnTo>
                    <a:pt x="52285" y="10401"/>
                  </a:lnTo>
                  <a:lnTo>
                    <a:pt x="44195" y="0"/>
                  </a:lnTo>
                  <a:lnTo>
                    <a:pt x="41020" y="0"/>
                  </a:lnTo>
                  <a:lnTo>
                    <a:pt x="33794" y="0"/>
                  </a:lnTo>
                  <a:lnTo>
                    <a:pt x="31775" y="8077"/>
                  </a:lnTo>
                  <a:lnTo>
                    <a:pt x="30327" y="13576"/>
                  </a:lnTo>
                  <a:lnTo>
                    <a:pt x="29689" y="17179"/>
                  </a:lnTo>
                  <a:lnTo>
                    <a:pt x="26317" y="40260"/>
                  </a:lnTo>
                  <a:lnTo>
                    <a:pt x="17368" y="102510"/>
                  </a:lnTo>
                  <a:lnTo>
                    <a:pt x="0" y="223621"/>
                  </a:lnTo>
                  <a:lnTo>
                    <a:pt x="0" y="226517"/>
                  </a:lnTo>
                  <a:lnTo>
                    <a:pt x="2590" y="234022"/>
                  </a:lnTo>
                  <a:lnTo>
                    <a:pt x="6349" y="234022"/>
                  </a:lnTo>
                  <a:lnTo>
                    <a:pt x="14731" y="234022"/>
                  </a:lnTo>
                  <a:lnTo>
                    <a:pt x="14439" y="221602"/>
                  </a:lnTo>
                  <a:lnTo>
                    <a:pt x="15011" y="217271"/>
                  </a:lnTo>
                  <a:lnTo>
                    <a:pt x="19926" y="184619"/>
                  </a:lnTo>
                  <a:lnTo>
                    <a:pt x="21666" y="182880"/>
                  </a:lnTo>
                  <a:lnTo>
                    <a:pt x="64427" y="182880"/>
                  </a:lnTo>
                  <a:close/>
                </a:path>
                <a:path w="86995" h="240029">
                  <a:moveTo>
                    <a:pt x="42748" y="30911"/>
                  </a:moveTo>
                  <a:lnTo>
                    <a:pt x="62115" y="165836"/>
                  </a:lnTo>
                  <a:lnTo>
                    <a:pt x="25996" y="164973"/>
                  </a:lnTo>
                  <a:lnTo>
                    <a:pt x="42748" y="30911"/>
                  </a:lnTo>
                  <a:close/>
                </a:path>
              </a:pathLst>
            </a:custGeom>
            <a:ln w="20015">
              <a:solidFill>
                <a:srgbClr val="333333"/>
              </a:solidFill>
            </a:ln>
          </p:spPr>
          <p:txBody>
            <a:bodyPr wrap="square" lIns="0" tIns="0" rIns="0" bIns="0" rtlCol="0"/>
            <a:lstStyle/>
            <a:p>
              <a:endParaRPr/>
            </a:p>
          </p:txBody>
        </p:sp>
        <p:pic>
          <p:nvPicPr>
            <p:cNvPr id="14" name="object 14"/>
            <p:cNvPicPr/>
            <p:nvPr/>
          </p:nvPicPr>
          <p:blipFill>
            <a:blip r:embed="rId8" cstate="print"/>
            <a:stretch>
              <a:fillRect/>
            </a:stretch>
          </p:blipFill>
          <p:spPr>
            <a:xfrm>
              <a:off x="4404783" y="5442055"/>
              <a:ext cx="87890" cy="253174"/>
            </a:xfrm>
            <a:prstGeom prst="rect">
              <a:avLst/>
            </a:prstGeom>
          </p:spPr>
        </p:pic>
        <p:pic>
          <p:nvPicPr>
            <p:cNvPr id="15" name="object 15"/>
            <p:cNvPicPr/>
            <p:nvPr/>
          </p:nvPicPr>
          <p:blipFill>
            <a:blip r:embed="rId2" cstate="print"/>
            <a:stretch>
              <a:fillRect/>
            </a:stretch>
          </p:blipFill>
          <p:spPr>
            <a:xfrm>
              <a:off x="4519489" y="5444945"/>
              <a:ext cx="117107" cy="245071"/>
            </a:xfrm>
            <a:prstGeom prst="rect">
              <a:avLst/>
            </a:prstGeom>
          </p:spPr>
        </p:pic>
        <p:pic>
          <p:nvPicPr>
            <p:cNvPr id="16" name="object 16"/>
            <p:cNvPicPr/>
            <p:nvPr/>
          </p:nvPicPr>
          <p:blipFill>
            <a:blip r:embed="rId9" cstate="print"/>
            <a:stretch>
              <a:fillRect/>
            </a:stretch>
          </p:blipFill>
          <p:spPr>
            <a:xfrm>
              <a:off x="4674642" y="5454249"/>
              <a:ext cx="126631" cy="241849"/>
            </a:xfrm>
            <a:prstGeom prst="rect">
              <a:avLst/>
            </a:prstGeom>
          </p:spPr>
        </p:pic>
        <p:pic>
          <p:nvPicPr>
            <p:cNvPr id="17" name="object 17"/>
            <p:cNvPicPr/>
            <p:nvPr/>
          </p:nvPicPr>
          <p:blipFill>
            <a:blip r:embed="rId7" cstate="print"/>
            <a:stretch>
              <a:fillRect/>
            </a:stretch>
          </p:blipFill>
          <p:spPr>
            <a:xfrm>
              <a:off x="4839041" y="5457351"/>
              <a:ext cx="87337" cy="235958"/>
            </a:xfrm>
            <a:prstGeom prst="rect">
              <a:avLst/>
            </a:prstGeom>
          </p:spPr>
        </p:pic>
        <p:sp>
          <p:nvSpPr>
            <p:cNvPr id="18" name="object 18"/>
            <p:cNvSpPr/>
            <p:nvPr/>
          </p:nvSpPr>
          <p:spPr>
            <a:xfrm>
              <a:off x="4963182" y="5448011"/>
              <a:ext cx="78740" cy="243204"/>
            </a:xfrm>
            <a:custGeom>
              <a:avLst/>
              <a:gdLst/>
              <a:ahLst/>
              <a:cxnLst/>
              <a:rect l="l" t="t" r="r" b="b"/>
              <a:pathLst>
                <a:path w="78739" h="243204">
                  <a:moveTo>
                    <a:pt x="0" y="230847"/>
                  </a:moveTo>
                  <a:lnTo>
                    <a:pt x="0" y="241541"/>
                  </a:lnTo>
                  <a:lnTo>
                    <a:pt x="6070" y="242989"/>
                  </a:lnTo>
                  <a:lnTo>
                    <a:pt x="44939" y="229309"/>
                  </a:lnTo>
                  <a:lnTo>
                    <a:pt x="74182" y="167763"/>
                  </a:lnTo>
                  <a:lnTo>
                    <a:pt x="78295" y="127126"/>
                  </a:lnTo>
                  <a:lnTo>
                    <a:pt x="77915" y="96212"/>
                  </a:lnTo>
                  <a:lnTo>
                    <a:pt x="62086" y="34815"/>
                  </a:lnTo>
                  <a:lnTo>
                    <a:pt x="36247" y="5481"/>
                  </a:lnTo>
                  <a:lnTo>
                    <a:pt x="10972" y="0"/>
                  </a:lnTo>
                  <a:lnTo>
                    <a:pt x="8382" y="0"/>
                  </a:lnTo>
                  <a:lnTo>
                    <a:pt x="2311" y="2590"/>
                  </a:lnTo>
                  <a:lnTo>
                    <a:pt x="0" y="9245"/>
                  </a:lnTo>
                  <a:lnTo>
                    <a:pt x="0" y="15608"/>
                  </a:lnTo>
                  <a:lnTo>
                    <a:pt x="0" y="16763"/>
                  </a:lnTo>
                  <a:lnTo>
                    <a:pt x="157" y="49402"/>
                  </a:lnTo>
                  <a:lnTo>
                    <a:pt x="209" y="99136"/>
                  </a:lnTo>
                  <a:lnTo>
                    <a:pt x="157" y="148926"/>
                  </a:lnTo>
                  <a:lnTo>
                    <a:pt x="0" y="181736"/>
                  </a:lnTo>
                  <a:lnTo>
                    <a:pt x="0" y="230847"/>
                  </a:lnTo>
                  <a:close/>
                </a:path>
              </a:pathLst>
            </a:custGeom>
            <a:ln w="20015">
              <a:solidFill>
                <a:srgbClr val="333333"/>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4969393" y="5456495"/>
              <a:ext cx="65912" cy="226593"/>
            </a:xfrm>
            <a:prstGeom prst="rect">
              <a:avLst/>
            </a:prstGeom>
          </p:spPr>
        </p:pic>
        <p:pic>
          <p:nvPicPr>
            <p:cNvPr id="20" name="object 20"/>
            <p:cNvPicPr/>
            <p:nvPr/>
          </p:nvPicPr>
          <p:blipFill>
            <a:blip r:embed="rId11" cstate="print"/>
            <a:stretch>
              <a:fillRect/>
            </a:stretch>
          </p:blipFill>
          <p:spPr>
            <a:xfrm>
              <a:off x="5205115" y="5443488"/>
              <a:ext cx="91948" cy="252031"/>
            </a:xfrm>
            <a:prstGeom prst="rect">
              <a:avLst/>
            </a:prstGeom>
          </p:spPr>
        </p:pic>
        <p:pic>
          <p:nvPicPr>
            <p:cNvPr id="21" name="object 21"/>
            <p:cNvPicPr/>
            <p:nvPr/>
          </p:nvPicPr>
          <p:blipFill>
            <a:blip r:embed="rId7" cstate="print"/>
            <a:stretch>
              <a:fillRect/>
            </a:stretch>
          </p:blipFill>
          <p:spPr>
            <a:xfrm>
              <a:off x="5323576" y="5457351"/>
              <a:ext cx="87337" cy="235958"/>
            </a:xfrm>
            <a:prstGeom prst="rect">
              <a:avLst/>
            </a:prstGeom>
          </p:spPr>
        </p:pic>
        <p:pic>
          <p:nvPicPr>
            <p:cNvPr id="22" name="object 22"/>
            <p:cNvPicPr/>
            <p:nvPr/>
          </p:nvPicPr>
          <p:blipFill>
            <a:blip r:embed="rId3" cstate="print"/>
            <a:stretch>
              <a:fillRect/>
            </a:stretch>
          </p:blipFill>
          <p:spPr>
            <a:xfrm>
              <a:off x="5431346" y="5449552"/>
              <a:ext cx="112471" cy="238163"/>
            </a:xfrm>
            <a:prstGeom prst="rect">
              <a:avLst/>
            </a:prstGeom>
          </p:spPr>
        </p:pic>
        <p:pic>
          <p:nvPicPr>
            <p:cNvPr id="23" name="object 23"/>
            <p:cNvPicPr/>
            <p:nvPr/>
          </p:nvPicPr>
          <p:blipFill>
            <a:blip r:embed="rId12" cstate="print"/>
            <a:stretch>
              <a:fillRect/>
            </a:stretch>
          </p:blipFill>
          <p:spPr>
            <a:xfrm>
              <a:off x="5577544" y="5444935"/>
              <a:ext cx="99466" cy="235839"/>
            </a:xfrm>
            <a:prstGeom prst="rect">
              <a:avLst/>
            </a:prstGeom>
          </p:spPr>
        </p:pic>
        <p:pic>
          <p:nvPicPr>
            <p:cNvPr id="24" name="object 24"/>
            <p:cNvPicPr/>
            <p:nvPr/>
          </p:nvPicPr>
          <p:blipFill>
            <a:blip r:embed="rId13" cstate="print"/>
            <a:stretch>
              <a:fillRect/>
            </a:stretch>
          </p:blipFill>
          <p:spPr>
            <a:xfrm>
              <a:off x="5714776" y="5444068"/>
              <a:ext cx="134429" cy="250291"/>
            </a:xfrm>
            <a:prstGeom prst="rect">
              <a:avLst/>
            </a:prstGeom>
          </p:spPr>
        </p:pic>
        <p:pic>
          <p:nvPicPr>
            <p:cNvPr id="25" name="object 25"/>
            <p:cNvPicPr/>
            <p:nvPr/>
          </p:nvPicPr>
          <p:blipFill>
            <a:blip r:embed="rId7" cstate="print"/>
            <a:stretch>
              <a:fillRect/>
            </a:stretch>
          </p:blipFill>
          <p:spPr>
            <a:xfrm>
              <a:off x="5886972" y="5457351"/>
              <a:ext cx="87337" cy="235958"/>
            </a:xfrm>
            <a:prstGeom prst="rect">
              <a:avLst/>
            </a:prstGeom>
          </p:spPr>
        </p:pic>
        <p:pic>
          <p:nvPicPr>
            <p:cNvPr id="26" name="object 26"/>
            <p:cNvPicPr/>
            <p:nvPr/>
          </p:nvPicPr>
          <p:blipFill>
            <a:blip r:embed="rId14" cstate="print"/>
            <a:stretch>
              <a:fillRect/>
            </a:stretch>
          </p:blipFill>
          <p:spPr>
            <a:xfrm>
              <a:off x="6001113" y="5442055"/>
              <a:ext cx="87894" cy="253174"/>
            </a:xfrm>
            <a:prstGeom prst="rect">
              <a:avLst/>
            </a:prstGeom>
          </p:spPr>
        </p:pic>
        <p:sp>
          <p:nvSpPr>
            <p:cNvPr id="27" name="object 27"/>
            <p:cNvSpPr/>
            <p:nvPr/>
          </p:nvSpPr>
          <p:spPr>
            <a:xfrm>
              <a:off x="6252659" y="5453495"/>
              <a:ext cx="135255" cy="238125"/>
            </a:xfrm>
            <a:custGeom>
              <a:avLst/>
              <a:gdLst/>
              <a:ahLst/>
              <a:cxnLst/>
              <a:rect l="l" t="t" r="r" b="b"/>
              <a:pathLst>
                <a:path w="135254" h="238125">
                  <a:moveTo>
                    <a:pt x="69621" y="135508"/>
                  </a:moveTo>
                  <a:lnTo>
                    <a:pt x="104000" y="223926"/>
                  </a:lnTo>
                  <a:lnTo>
                    <a:pt x="106603" y="230860"/>
                  </a:lnTo>
                  <a:lnTo>
                    <a:pt x="106324" y="236918"/>
                  </a:lnTo>
                  <a:lnTo>
                    <a:pt x="113830" y="236918"/>
                  </a:lnTo>
                  <a:lnTo>
                    <a:pt x="115862" y="236918"/>
                  </a:lnTo>
                  <a:lnTo>
                    <a:pt x="121640" y="236334"/>
                  </a:lnTo>
                  <a:lnTo>
                    <a:pt x="120472" y="233743"/>
                  </a:lnTo>
                  <a:lnTo>
                    <a:pt x="123659" y="230276"/>
                  </a:lnTo>
                  <a:lnTo>
                    <a:pt x="125325" y="184597"/>
                  </a:lnTo>
                  <a:lnTo>
                    <a:pt x="126833" y="138945"/>
                  </a:lnTo>
                  <a:lnTo>
                    <a:pt x="128776" y="93239"/>
                  </a:lnTo>
                  <a:lnTo>
                    <a:pt x="131749" y="47396"/>
                  </a:lnTo>
                  <a:lnTo>
                    <a:pt x="132652" y="38875"/>
                  </a:lnTo>
                  <a:lnTo>
                    <a:pt x="134015" y="28462"/>
                  </a:lnTo>
                  <a:lnTo>
                    <a:pt x="135109" y="18051"/>
                  </a:lnTo>
                  <a:lnTo>
                    <a:pt x="135204" y="9537"/>
                  </a:lnTo>
                  <a:lnTo>
                    <a:pt x="134048" y="0"/>
                  </a:lnTo>
                  <a:lnTo>
                    <a:pt x="121335" y="863"/>
                  </a:lnTo>
                  <a:lnTo>
                    <a:pt x="115399" y="48596"/>
                  </a:lnTo>
                  <a:lnTo>
                    <a:pt x="112312" y="96937"/>
                  </a:lnTo>
                  <a:lnTo>
                    <a:pt x="109549" y="146361"/>
                  </a:lnTo>
                  <a:lnTo>
                    <a:pt x="107759" y="189826"/>
                  </a:lnTo>
                  <a:lnTo>
                    <a:pt x="75692" y="110083"/>
                  </a:lnTo>
                  <a:lnTo>
                    <a:pt x="73660" y="106908"/>
                  </a:lnTo>
                  <a:lnTo>
                    <a:pt x="70485" y="106908"/>
                  </a:lnTo>
                  <a:lnTo>
                    <a:pt x="55739" y="131775"/>
                  </a:lnTo>
                  <a:lnTo>
                    <a:pt x="53622" y="148513"/>
                  </a:lnTo>
                  <a:lnTo>
                    <a:pt x="50910" y="165471"/>
                  </a:lnTo>
                  <a:lnTo>
                    <a:pt x="47091" y="182321"/>
                  </a:lnTo>
                  <a:lnTo>
                    <a:pt x="41592" y="150545"/>
                  </a:lnTo>
                  <a:lnTo>
                    <a:pt x="36234" y="118695"/>
                  </a:lnTo>
                  <a:lnTo>
                    <a:pt x="30580" y="84331"/>
                  </a:lnTo>
                  <a:lnTo>
                    <a:pt x="24656" y="50133"/>
                  </a:lnTo>
                  <a:lnTo>
                    <a:pt x="18491" y="18783"/>
                  </a:lnTo>
                  <a:lnTo>
                    <a:pt x="17030" y="11556"/>
                  </a:lnTo>
                  <a:lnTo>
                    <a:pt x="0" y="12712"/>
                  </a:lnTo>
                  <a:lnTo>
                    <a:pt x="0" y="21094"/>
                  </a:lnTo>
                  <a:lnTo>
                    <a:pt x="0" y="21386"/>
                  </a:lnTo>
                  <a:lnTo>
                    <a:pt x="279" y="22529"/>
                  </a:lnTo>
                  <a:lnTo>
                    <a:pt x="3276" y="31389"/>
                  </a:lnTo>
                  <a:lnTo>
                    <a:pt x="16540" y="97787"/>
                  </a:lnTo>
                  <a:lnTo>
                    <a:pt x="22640" y="136845"/>
                  </a:lnTo>
                  <a:lnTo>
                    <a:pt x="28469" y="175956"/>
                  </a:lnTo>
                  <a:lnTo>
                    <a:pt x="34378" y="215252"/>
                  </a:lnTo>
                  <a:lnTo>
                    <a:pt x="38138" y="234314"/>
                  </a:lnTo>
                  <a:lnTo>
                    <a:pt x="40741" y="237794"/>
                  </a:lnTo>
                  <a:lnTo>
                    <a:pt x="41313" y="237794"/>
                  </a:lnTo>
                  <a:lnTo>
                    <a:pt x="45351" y="237502"/>
                  </a:lnTo>
                  <a:lnTo>
                    <a:pt x="52870" y="236639"/>
                  </a:lnTo>
                  <a:lnTo>
                    <a:pt x="53733" y="231724"/>
                  </a:lnTo>
                  <a:lnTo>
                    <a:pt x="55473" y="225082"/>
                  </a:lnTo>
                  <a:lnTo>
                    <a:pt x="55473" y="224789"/>
                  </a:lnTo>
                  <a:lnTo>
                    <a:pt x="55753" y="224497"/>
                  </a:lnTo>
                  <a:lnTo>
                    <a:pt x="55753" y="224205"/>
                  </a:lnTo>
                  <a:lnTo>
                    <a:pt x="58902" y="204576"/>
                  </a:lnTo>
                  <a:lnTo>
                    <a:pt x="62696" y="184624"/>
                  </a:lnTo>
                  <a:lnTo>
                    <a:pt x="66486" y="162289"/>
                  </a:lnTo>
                  <a:lnTo>
                    <a:pt x="69621" y="135508"/>
                  </a:lnTo>
                  <a:close/>
                </a:path>
              </a:pathLst>
            </a:custGeom>
            <a:ln w="20015">
              <a:solidFill>
                <a:srgbClr val="333333"/>
              </a:solidFill>
            </a:ln>
          </p:spPr>
          <p:txBody>
            <a:bodyPr wrap="square" lIns="0" tIns="0" rIns="0" bIns="0" rtlCol="0"/>
            <a:lstStyle/>
            <a:p>
              <a:endParaRPr/>
            </a:p>
          </p:txBody>
        </p:sp>
        <p:sp>
          <p:nvSpPr>
            <p:cNvPr id="28" name="object 28"/>
            <p:cNvSpPr/>
            <p:nvPr/>
          </p:nvSpPr>
          <p:spPr>
            <a:xfrm>
              <a:off x="6445944" y="5462456"/>
              <a:ext cx="26034" cy="226060"/>
            </a:xfrm>
            <a:custGeom>
              <a:avLst/>
              <a:gdLst/>
              <a:ahLst/>
              <a:cxnLst/>
              <a:rect l="l" t="t" r="r" b="b"/>
              <a:pathLst>
                <a:path w="26035" h="226060">
                  <a:moveTo>
                    <a:pt x="0" y="220446"/>
                  </a:moveTo>
                  <a:lnTo>
                    <a:pt x="2535" y="224913"/>
                  </a:lnTo>
                  <a:lnTo>
                    <a:pt x="8156" y="225613"/>
                  </a:lnTo>
                  <a:lnTo>
                    <a:pt x="13887"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pic>
          <p:nvPicPr>
            <p:cNvPr id="29" name="object 29"/>
            <p:cNvPicPr/>
            <p:nvPr/>
          </p:nvPicPr>
          <p:blipFill>
            <a:blip r:embed="rId15" cstate="print"/>
            <a:stretch>
              <a:fillRect/>
            </a:stretch>
          </p:blipFill>
          <p:spPr>
            <a:xfrm>
              <a:off x="6505847" y="5447227"/>
              <a:ext cx="91960" cy="222858"/>
            </a:xfrm>
            <a:prstGeom prst="rect">
              <a:avLst/>
            </a:prstGeom>
          </p:spPr>
        </p:pic>
        <p:sp>
          <p:nvSpPr>
            <p:cNvPr id="30" name="object 30"/>
            <p:cNvSpPr/>
            <p:nvPr/>
          </p:nvSpPr>
          <p:spPr>
            <a:xfrm>
              <a:off x="6634035" y="5449173"/>
              <a:ext cx="77470" cy="238125"/>
            </a:xfrm>
            <a:custGeom>
              <a:avLst/>
              <a:gdLst/>
              <a:ahLst/>
              <a:cxnLst/>
              <a:rect l="l" t="t" r="r" b="b"/>
              <a:pathLst>
                <a:path w="77470" h="238125">
                  <a:moveTo>
                    <a:pt x="57784" y="147916"/>
                  </a:moveTo>
                  <a:lnTo>
                    <a:pt x="58011" y="158322"/>
                  </a:lnTo>
                  <a:lnTo>
                    <a:pt x="58508" y="176528"/>
                  </a:lnTo>
                  <a:lnTo>
                    <a:pt x="59006" y="194731"/>
                  </a:lnTo>
                  <a:lnTo>
                    <a:pt x="59232" y="205130"/>
                  </a:lnTo>
                  <a:lnTo>
                    <a:pt x="59390" y="218257"/>
                  </a:lnTo>
                  <a:lnTo>
                    <a:pt x="60496" y="228244"/>
                  </a:lnTo>
                  <a:lnTo>
                    <a:pt x="63497" y="234544"/>
                  </a:lnTo>
                  <a:lnTo>
                    <a:pt x="69341" y="236613"/>
                  </a:lnTo>
                  <a:lnTo>
                    <a:pt x="73789" y="223906"/>
                  </a:lnTo>
                  <a:lnTo>
                    <a:pt x="74579" y="186275"/>
                  </a:lnTo>
                  <a:lnTo>
                    <a:pt x="74337" y="123829"/>
                  </a:lnTo>
                  <a:lnTo>
                    <a:pt x="75691" y="36677"/>
                  </a:lnTo>
                  <a:lnTo>
                    <a:pt x="76003" y="30186"/>
                  </a:lnTo>
                  <a:lnTo>
                    <a:pt x="76390" y="21337"/>
                  </a:lnTo>
                  <a:lnTo>
                    <a:pt x="76720" y="12433"/>
                  </a:lnTo>
                  <a:lnTo>
                    <a:pt x="76860" y="5778"/>
                  </a:lnTo>
                  <a:lnTo>
                    <a:pt x="74841" y="2882"/>
                  </a:lnTo>
                  <a:lnTo>
                    <a:pt x="70777" y="0"/>
                  </a:lnTo>
                  <a:lnTo>
                    <a:pt x="67322" y="0"/>
                  </a:lnTo>
                  <a:lnTo>
                    <a:pt x="63284" y="0"/>
                  </a:lnTo>
                  <a:lnTo>
                    <a:pt x="59804" y="2019"/>
                  </a:lnTo>
                  <a:lnTo>
                    <a:pt x="59804" y="6349"/>
                  </a:lnTo>
                  <a:lnTo>
                    <a:pt x="59804" y="7797"/>
                  </a:lnTo>
                  <a:lnTo>
                    <a:pt x="60094" y="38316"/>
                  </a:lnTo>
                  <a:lnTo>
                    <a:pt x="59702" y="72147"/>
                  </a:lnTo>
                  <a:lnTo>
                    <a:pt x="58711" y="105222"/>
                  </a:lnTo>
                  <a:lnTo>
                    <a:pt x="57200" y="133476"/>
                  </a:lnTo>
                  <a:lnTo>
                    <a:pt x="49132" y="133139"/>
                  </a:lnTo>
                  <a:lnTo>
                    <a:pt x="40986" y="132965"/>
                  </a:lnTo>
                  <a:lnTo>
                    <a:pt x="32787" y="132901"/>
                  </a:lnTo>
                  <a:lnTo>
                    <a:pt x="24561" y="132892"/>
                  </a:lnTo>
                  <a:lnTo>
                    <a:pt x="21958" y="132892"/>
                  </a:lnTo>
                  <a:lnTo>
                    <a:pt x="19938" y="133476"/>
                  </a:lnTo>
                  <a:lnTo>
                    <a:pt x="17627" y="130873"/>
                  </a:lnTo>
                  <a:lnTo>
                    <a:pt x="17458" y="125747"/>
                  </a:lnTo>
                  <a:lnTo>
                    <a:pt x="17372" y="117833"/>
                  </a:lnTo>
                  <a:lnTo>
                    <a:pt x="17340" y="109867"/>
                  </a:lnTo>
                  <a:lnTo>
                    <a:pt x="17335" y="104584"/>
                  </a:lnTo>
                  <a:lnTo>
                    <a:pt x="17742" y="80930"/>
                  </a:lnTo>
                  <a:lnTo>
                    <a:pt x="18637" y="55538"/>
                  </a:lnTo>
                  <a:lnTo>
                    <a:pt x="19532" y="30473"/>
                  </a:lnTo>
                  <a:lnTo>
                    <a:pt x="19938" y="7797"/>
                  </a:lnTo>
                  <a:lnTo>
                    <a:pt x="17335" y="4317"/>
                  </a:lnTo>
                  <a:lnTo>
                    <a:pt x="15024" y="1727"/>
                  </a:lnTo>
                  <a:lnTo>
                    <a:pt x="10972" y="1727"/>
                  </a:lnTo>
                  <a:lnTo>
                    <a:pt x="7797" y="1727"/>
                  </a:lnTo>
                  <a:lnTo>
                    <a:pt x="5194" y="1727"/>
                  </a:lnTo>
                  <a:lnTo>
                    <a:pt x="2895" y="4038"/>
                  </a:lnTo>
                  <a:lnTo>
                    <a:pt x="2403" y="35446"/>
                  </a:lnTo>
                  <a:lnTo>
                    <a:pt x="1619" y="84540"/>
                  </a:lnTo>
                  <a:lnTo>
                    <a:pt x="891" y="133686"/>
                  </a:lnTo>
                  <a:lnTo>
                    <a:pt x="571" y="165252"/>
                  </a:lnTo>
                  <a:lnTo>
                    <a:pt x="482" y="178759"/>
                  </a:lnTo>
                  <a:lnTo>
                    <a:pt x="285" y="199386"/>
                  </a:lnTo>
                  <a:lnTo>
                    <a:pt x="89" y="220066"/>
                  </a:lnTo>
                  <a:lnTo>
                    <a:pt x="0" y="233730"/>
                  </a:lnTo>
                  <a:lnTo>
                    <a:pt x="2814" y="236467"/>
                  </a:lnTo>
                  <a:lnTo>
                    <a:pt x="8450" y="237847"/>
                  </a:lnTo>
                  <a:lnTo>
                    <a:pt x="13978" y="236086"/>
                  </a:lnTo>
                  <a:lnTo>
                    <a:pt x="16471" y="229400"/>
                  </a:lnTo>
                  <a:lnTo>
                    <a:pt x="16471" y="147916"/>
                  </a:lnTo>
                  <a:lnTo>
                    <a:pt x="57784" y="147916"/>
                  </a:lnTo>
                  <a:close/>
                </a:path>
              </a:pathLst>
            </a:custGeom>
            <a:ln w="20015">
              <a:solidFill>
                <a:srgbClr val="333333"/>
              </a:solidFill>
            </a:ln>
          </p:spPr>
          <p:txBody>
            <a:bodyPr wrap="square" lIns="0" tIns="0" rIns="0" bIns="0" rtlCol="0"/>
            <a:lstStyle/>
            <a:p>
              <a:endParaRPr/>
            </a:p>
          </p:txBody>
        </p:sp>
        <p:pic>
          <p:nvPicPr>
            <p:cNvPr id="31" name="object 31"/>
            <p:cNvPicPr/>
            <p:nvPr/>
          </p:nvPicPr>
          <p:blipFill>
            <a:blip r:embed="rId16" cstate="print"/>
            <a:stretch>
              <a:fillRect/>
            </a:stretch>
          </p:blipFill>
          <p:spPr>
            <a:xfrm>
              <a:off x="6874231" y="5442055"/>
              <a:ext cx="87896" cy="253174"/>
            </a:xfrm>
            <a:prstGeom prst="rect">
              <a:avLst/>
            </a:prstGeom>
          </p:spPr>
        </p:pic>
        <p:sp>
          <p:nvSpPr>
            <p:cNvPr id="32" name="object 32"/>
            <p:cNvSpPr/>
            <p:nvPr/>
          </p:nvSpPr>
          <p:spPr>
            <a:xfrm>
              <a:off x="7010201" y="5458710"/>
              <a:ext cx="66040" cy="234950"/>
            </a:xfrm>
            <a:custGeom>
              <a:avLst/>
              <a:gdLst/>
              <a:ahLst/>
              <a:cxnLst/>
              <a:rect l="l" t="t" r="r" b="b"/>
              <a:pathLst>
                <a:path w="66040" h="234950">
                  <a:moveTo>
                    <a:pt x="0" y="233159"/>
                  </a:moveTo>
                  <a:lnTo>
                    <a:pt x="2311" y="234594"/>
                  </a:lnTo>
                  <a:lnTo>
                    <a:pt x="2895" y="234886"/>
                  </a:lnTo>
                  <a:lnTo>
                    <a:pt x="5486" y="234886"/>
                  </a:lnTo>
                  <a:lnTo>
                    <a:pt x="8369" y="234886"/>
                  </a:lnTo>
                  <a:lnTo>
                    <a:pt x="12712" y="234010"/>
                  </a:lnTo>
                  <a:lnTo>
                    <a:pt x="14452" y="231127"/>
                  </a:lnTo>
                  <a:lnTo>
                    <a:pt x="14281" y="218514"/>
                  </a:lnTo>
                  <a:lnTo>
                    <a:pt x="14224" y="199315"/>
                  </a:lnTo>
                  <a:lnTo>
                    <a:pt x="14637" y="161011"/>
                  </a:lnTo>
                  <a:lnTo>
                    <a:pt x="35763" y="121865"/>
                  </a:lnTo>
                  <a:lnTo>
                    <a:pt x="51606" y="102490"/>
                  </a:lnTo>
                  <a:lnTo>
                    <a:pt x="62086" y="79755"/>
                  </a:lnTo>
                  <a:lnTo>
                    <a:pt x="65874" y="56045"/>
                  </a:lnTo>
                  <a:lnTo>
                    <a:pt x="62018" y="35182"/>
                  </a:lnTo>
                  <a:lnTo>
                    <a:pt x="51279" y="17468"/>
                  </a:lnTo>
                  <a:lnTo>
                    <a:pt x="34906" y="5174"/>
                  </a:lnTo>
                  <a:lnTo>
                    <a:pt x="14147" y="571"/>
                  </a:lnTo>
                  <a:lnTo>
                    <a:pt x="10693" y="571"/>
                  </a:lnTo>
                  <a:lnTo>
                    <a:pt x="3454" y="0"/>
                  </a:lnTo>
                  <a:lnTo>
                    <a:pt x="790" y="81173"/>
                  </a:lnTo>
                  <a:lnTo>
                    <a:pt x="233" y="127709"/>
                  </a:lnTo>
                  <a:lnTo>
                    <a:pt x="0" y="158318"/>
                  </a:lnTo>
                  <a:lnTo>
                    <a:pt x="0" y="233159"/>
                  </a:lnTo>
                  <a:close/>
                </a:path>
                <a:path w="66040" h="234950">
                  <a:moveTo>
                    <a:pt x="17335" y="15887"/>
                  </a:moveTo>
                  <a:lnTo>
                    <a:pt x="30531" y="20365"/>
                  </a:lnTo>
                  <a:lnTo>
                    <a:pt x="40122" y="31342"/>
                  </a:lnTo>
                  <a:lnTo>
                    <a:pt x="45974" y="45135"/>
                  </a:lnTo>
                  <a:lnTo>
                    <a:pt x="47955" y="58064"/>
                  </a:lnTo>
                  <a:lnTo>
                    <a:pt x="46159" y="74420"/>
                  </a:lnTo>
                  <a:lnTo>
                    <a:pt x="21386" y="114122"/>
                  </a:lnTo>
                  <a:lnTo>
                    <a:pt x="17335" y="116141"/>
                  </a:lnTo>
                  <a:lnTo>
                    <a:pt x="15316" y="116141"/>
                  </a:lnTo>
                  <a:lnTo>
                    <a:pt x="17335" y="15887"/>
                  </a:lnTo>
                  <a:close/>
                </a:path>
              </a:pathLst>
            </a:custGeom>
            <a:ln w="20015">
              <a:solidFill>
                <a:srgbClr val="333333"/>
              </a:solidFill>
            </a:ln>
          </p:spPr>
          <p:txBody>
            <a:bodyPr wrap="square" lIns="0" tIns="0" rIns="0" bIns="0" rtlCol="0"/>
            <a:lstStyle/>
            <a:p>
              <a:endParaRPr/>
            </a:p>
          </p:txBody>
        </p:sp>
        <p:pic>
          <p:nvPicPr>
            <p:cNvPr id="33" name="object 33"/>
            <p:cNvPicPr/>
            <p:nvPr/>
          </p:nvPicPr>
          <p:blipFill>
            <a:blip r:embed="rId17" cstate="print"/>
            <a:stretch>
              <a:fillRect/>
            </a:stretch>
          </p:blipFill>
          <p:spPr>
            <a:xfrm>
              <a:off x="7123858" y="5457351"/>
              <a:ext cx="87337" cy="235958"/>
            </a:xfrm>
            <a:prstGeom prst="rect">
              <a:avLst/>
            </a:prstGeom>
          </p:spPr>
        </p:pic>
        <p:pic>
          <p:nvPicPr>
            <p:cNvPr id="34" name="object 34"/>
            <p:cNvPicPr/>
            <p:nvPr/>
          </p:nvPicPr>
          <p:blipFill>
            <a:blip r:embed="rId18" cstate="print"/>
            <a:stretch>
              <a:fillRect/>
            </a:stretch>
          </p:blipFill>
          <p:spPr>
            <a:xfrm>
              <a:off x="7230895" y="5448114"/>
              <a:ext cx="103179" cy="234975"/>
            </a:xfrm>
            <a:prstGeom prst="rect">
              <a:avLst/>
            </a:prstGeom>
          </p:spPr>
        </p:pic>
        <p:sp>
          <p:nvSpPr>
            <p:cNvPr id="35" name="object 35"/>
            <p:cNvSpPr/>
            <p:nvPr/>
          </p:nvSpPr>
          <p:spPr>
            <a:xfrm>
              <a:off x="7379741" y="5462456"/>
              <a:ext cx="26034" cy="226060"/>
            </a:xfrm>
            <a:custGeom>
              <a:avLst/>
              <a:gdLst/>
              <a:ahLst/>
              <a:cxnLst/>
              <a:rect l="l" t="t" r="r" b="b"/>
              <a:pathLst>
                <a:path w="26034" h="226060">
                  <a:moveTo>
                    <a:pt x="0" y="220446"/>
                  </a:moveTo>
                  <a:lnTo>
                    <a:pt x="2535" y="224913"/>
                  </a:lnTo>
                  <a:lnTo>
                    <a:pt x="8156" y="225613"/>
                  </a:lnTo>
                  <a:lnTo>
                    <a:pt x="13887"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sp>
          <p:nvSpPr>
            <p:cNvPr id="36" name="object 36"/>
            <p:cNvSpPr/>
            <p:nvPr/>
          </p:nvSpPr>
          <p:spPr>
            <a:xfrm>
              <a:off x="7463249" y="5442525"/>
              <a:ext cx="86995" cy="240029"/>
            </a:xfrm>
            <a:custGeom>
              <a:avLst/>
              <a:gdLst/>
              <a:ahLst/>
              <a:cxnLst/>
              <a:rect l="l" t="t" r="r" b="b"/>
              <a:pathLst>
                <a:path w="86995" h="240029">
                  <a:moveTo>
                    <a:pt x="64427" y="182880"/>
                  </a:moveTo>
                  <a:lnTo>
                    <a:pt x="71640" y="237782"/>
                  </a:lnTo>
                  <a:lnTo>
                    <a:pt x="71945" y="239801"/>
                  </a:lnTo>
                  <a:lnTo>
                    <a:pt x="74828" y="239801"/>
                  </a:lnTo>
                  <a:lnTo>
                    <a:pt x="76555" y="239801"/>
                  </a:lnTo>
                  <a:lnTo>
                    <a:pt x="77419" y="239801"/>
                  </a:lnTo>
                  <a:lnTo>
                    <a:pt x="82918" y="239801"/>
                  </a:lnTo>
                  <a:lnTo>
                    <a:pt x="84073" y="237490"/>
                  </a:lnTo>
                  <a:lnTo>
                    <a:pt x="86093" y="232003"/>
                  </a:lnTo>
                  <a:lnTo>
                    <a:pt x="86093" y="231711"/>
                  </a:lnTo>
                  <a:lnTo>
                    <a:pt x="86385" y="231711"/>
                  </a:lnTo>
                  <a:lnTo>
                    <a:pt x="86385" y="231419"/>
                  </a:lnTo>
                  <a:lnTo>
                    <a:pt x="84658" y="212648"/>
                  </a:lnTo>
                  <a:lnTo>
                    <a:pt x="78667" y="161584"/>
                  </a:lnTo>
                  <a:lnTo>
                    <a:pt x="71834" y="110763"/>
                  </a:lnTo>
                  <a:lnTo>
                    <a:pt x="63319" y="60322"/>
                  </a:lnTo>
                  <a:lnTo>
                    <a:pt x="52285" y="10401"/>
                  </a:lnTo>
                  <a:lnTo>
                    <a:pt x="44195" y="0"/>
                  </a:lnTo>
                  <a:lnTo>
                    <a:pt x="41020" y="0"/>
                  </a:lnTo>
                  <a:lnTo>
                    <a:pt x="33794" y="0"/>
                  </a:lnTo>
                  <a:lnTo>
                    <a:pt x="31775" y="8077"/>
                  </a:lnTo>
                  <a:lnTo>
                    <a:pt x="30327" y="13576"/>
                  </a:lnTo>
                  <a:lnTo>
                    <a:pt x="29696" y="17179"/>
                  </a:lnTo>
                  <a:lnTo>
                    <a:pt x="26327" y="40260"/>
                  </a:lnTo>
                  <a:lnTo>
                    <a:pt x="17375" y="102510"/>
                  </a:lnTo>
                  <a:lnTo>
                    <a:pt x="0" y="223621"/>
                  </a:lnTo>
                  <a:lnTo>
                    <a:pt x="0" y="226517"/>
                  </a:lnTo>
                  <a:lnTo>
                    <a:pt x="2590" y="234022"/>
                  </a:lnTo>
                  <a:lnTo>
                    <a:pt x="6349" y="234022"/>
                  </a:lnTo>
                  <a:lnTo>
                    <a:pt x="14731" y="234022"/>
                  </a:lnTo>
                  <a:lnTo>
                    <a:pt x="14439" y="221602"/>
                  </a:lnTo>
                  <a:lnTo>
                    <a:pt x="15011" y="217271"/>
                  </a:lnTo>
                  <a:lnTo>
                    <a:pt x="19926" y="184619"/>
                  </a:lnTo>
                  <a:lnTo>
                    <a:pt x="21666" y="182880"/>
                  </a:lnTo>
                  <a:lnTo>
                    <a:pt x="64427" y="182880"/>
                  </a:lnTo>
                  <a:close/>
                </a:path>
                <a:path w="86995" h="240029">
                  <a:moveTo>
                    <a:pt x="42760" y="30911"/>
                  </a:moveTo>
                  <a:lnTo>
                    <a:pt x="62102" y="165836"/>
                  </a:lnTo>
                  <a:lnTo>
                    <a:pt x="25996" y="164973"/>
                  </a:lnTo>
                  <a:lnTo>
                    <a:pt x="42760" y="30911"/>
                  </a:lnTo>
                  <a:close/>
                </a:path>
              </a:pathLst>
            </a:custGeom>
            <a:ln w="20015">
              <a:solidFill>
                <a:srgbClr val="333333"/>
              </a:solidFill>
            </a:ln>
          </p:spPr>
          <p:txBody>
            <a:bodyPr wrap="square" lIns="0" tIns="0" rIns="0" bIns="0" rtlCol="0"/>
            <a:lstStyle/>
            <a:p>
              <a:endParaRPr/>
            </a:p>
          </p:txBody>
        </p:sp>
        <p:pic>
          <p:nvPicPr>
            <p:cNvPr id="37" name="object 37"/>
            <p:cNvPicPr/>
            <p:nvPr/>
          </p:nvPicPr>
          <p:blipFill>
            <a:blip r:embed="rId19" cstate="print"/>
            <a:stretch>
              <a:fillRect/>
            </a:stretch>
          </p:blipFill>
          <p:spPr>
            <a:xfrm>
              <a:off x="7588449" y="5443488"/>
              <a:ext cx="190197" cy="252031"/>
            </a:xfrm>
            <a:prstGeom prst="rect">
              <a:avLst/>
            </a:prstGeom>
          </p:spPr>
        </p:pic>
        <p:pic>
          <p:nvPicPr>
            <p:cNvPr id="38" name="object 38"/>
            <p:cNvPicPr/>
            <p:nvPr/>
          </p:nvPicPr>
          <p:blipFill>
            <a:blip r:embed="rId20" cstate="print"/>
            <a:stretch>
              <a:fillRect/>
            </a:stretch>
          </p:blipFill>
          <p:spPr>
            <a:xfrm>
              <a:off x="7802841" y="5462569"/>
              <a:ext cx="116509" cy="241617"/>
            </a:xfrm>
            <a:prstGeom prst="rect">
              <a:avLst/>
            </a:prstGeom>
          </p:spPr>
        </p:pic>
        <p:sp>
          <p:nvSpPr>
            <p:cNvPr id="39" name="object 39"/>
            <p:cNvSpPr/>
            <p:nvPr/>
          </p:nvSpPr>
          <p:spPr>
            <a:xfrm>
              <a:off x="8082992" y="5462456"/>
              <a:ext cx="26034" cy="226060"/>
            </a:xfrm>
            <a:custGeom>
              <a:avLst/>
              <a:gdLst/>
              <a:ahLst/>
              <a:cxnLst/>
              <a:rect l="l" t="t" r="r" b="b"/>
              <a:pathLst>
                <a:path w="26034" h="226060">
                  <a:moveTo>
                    <a:pt x="0" y="220446"/>
                  </a:moveTo>
                  <a:lnTo>
                    <a:pt x="2535" y="224913"/>
                  </a:lnTo>
                  <a:lnTo>
                    <a:pt x="8156" y="225613"/>
                  </a:lnTo>
                  <a:lnTo>
                    <a:pt x="13887"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pic>
          <p:nvPicPr>
            <p:cNvPr id="40" name="object 40"/>
            <p:cNvPicPr/>
            <p:nvPr/>
          </p:nvPicPr>
          <p:blipFill>
            <a:blip r:embed="rId21" cstate="print"/>
            <a:stretch>
              <a:fillRect/>
            </a:stretch>
          </p:blipFill>
          <p:spPr>
            <a:xfrm>
              <a:off x="8156477" y="5454249"/>
              <a:ext cx="126631" cy="241849"/>
            </a:xfrm>
            <a:prstGeom prst="rect">
              <a:avLst/>
            </a:prstGeom>
          </p:spPr>
        </p:pic>
        <p:pic>
          <p:nvPicPr>
            <p:cNvPr id="41" name="object 41"/>
            <p:cNvPicPr/>
            <p:nvPr/>
          </p:nvPicPr>
          <p:blipFill>
            <a:blip r:embed="rId22" cstate="print"/>
            <a:stretch>
              <a:fillRect/>
            </a:stretch>
          </p:blipFill>
          <p:spPr>
            <a:xfrm>
              <a:off x="8309905" y="5449552"/>
              <a:ext cx="112471" cy="238163"/>
            </a:xfrm>
            <a:prstGeom prst="rect">
              <a:avLst/>
            </a:prstGeom>
          </p:spPr>
        </p:pic>
        <p:sp>
          <p:nvSpPr>
            <p:cNvPr id="42" name="object 42"/>
            <p:cNvSpPr/>
            <p:nvPr/>
          </p:nvSpPr>
          <p:spPr>
            <a:xfrm>
              <a:off x="8470155" y="5453786"/>
              <a:ext cx="67945" cy="237490"/>
            </a:xfrm>
            <a:custGeom>
              <a:avLst/>
              <a:gdLst/>
              <a:ahLst/>
              <a:cxnLst/>
              <a:rect l="l" t="t" r="r" b="b"/>
              <a:pathLst>
                <a:path w="67945" h="237489">
                  <a:moveTo>
                    <a:pt x="0" y="233171"/>
                  </a:moveTo>
                  <a:lnTo>
                    <a:pt x="2019" y="236054"/>
                  </a:lnTo>
                  <a:lnTo>
                    <a:pt x="5486" y="237210"/>
                  </a:lnTo>
                  <a:lnTo>
                    <a:pt x="8674" y="237210"/>
                  </a:lnTo>
                  <a:lnTo>
                    <a:pt x="15887" y="237210"/>
                  </a:lnTo>
                  <a:lnTo>
                    <a:pt x="15024" y="231139"/>
                  </a:lnTo>
                  <a:lnTo>
                    <a:pt x="15024" y="225653"/>
                  </a:lnTo>
                  <a:lnTo>
                    <a:pt x="15421" y="201397"/>
                  </a:lnTo>
                  <a:lnTo>
                    <a:pt x="16033" y="171773"/>
                  </a:lnTo>
                  <a:lnTo>
                    <a:pt x="16645" y="146265"/>
                  </a:lnTo>
                  <a:lnTo>
                    <a:pt x="17043" y="134353"/>
                  </a:lnTo>
                  <a:lnTo>
                    <a:pt x="17043" y="131762"/>
                  </a:lnTo>
                  <a:lnTo>
                    <a:pt x="18199" y="120192"/>
                  </a:lnTo>
                  <a:lnTo>
                    <a:pt x="18783" y="117589"/>
                  </a:lnTo>
                  <a:lnTo>
                    <a:pt x="23406" y="117589"/>
                  </a:lnTo>
                  <a:lnTo>
                    <a:pt x="45072" y="151104"/>
                  </a:lnTo>
                  <a:lnTo>
                    <a:pt x="47956" y="202105"/>
                  </a:lnTo>
                  <a:lnTo>
                    <a:pt x="48539" y="214680"/>
                  </a:lnTo>
                  <a:lnTo>
                    <a:pt x="49695" y="218719"/>
                  </a:lnTo>
                  <a:lnTo>
                    <a:pt x="53454" y="218719"/>
                  </a:lnTo>
                  <a:lnTo>
                    <a:pt x="56629" y="218719"/>
                  </a:lnTo>
                  <a:lnTo>
                    <a:pt x="56908" y="218719"/>
                  </a:lnTo>
                  <a:lnTo>
                    <a:pt x="60667" y="218719"/>
                  </a:lnTo>
                  <a:lnTo>
                    <a:pt x="65303" y="218135"/>
                  </a:lnTo>
                  <a:lnTo>
                    <a:pt x="65303" y="213232"/>
                  </a:lnTo>
                  <a:lnTo>
                    <a:pt x="65303" y="210921"/>
                  </a:lnTo>
                  <a:lnTo>
                    <a:pt x="65303" y="209181"/>
                  </a:lnTo>
                  <a:lnTo>
                    <a:pt x="63563" y="195884"/>
                  </a:lnTo>
                  <a:lnTo>
                    <a:pt x="63563" y="194170"/>
                  </a:lnTo>
                  <a:lnTo>
                    <a:pt x="63021" y="175914"/>
                  </a:lnTo>
                  <a:lnTo>
                    <a:pt x="59336" y="132482"/>
                  </a:lnTo>
                  <a:lnTo>
                    <a:pt x="43053" y="104597"/>
                  </a:lnTo>
                  <a:lnTo>
                    <a:pt x="54930" y="92911"/>
                  </a:lnTo>
                  <a:lnTo>
                    <a:pt x="62476" y="78301"/>
                  </a:lnTo>
                  <a:lnTo>
                    <a:pt x="66446" y="62177"/>
                  </a:lnTo>
                  <a:lnTo>
                    <a:pt x="67602" y="45948"/>
                  </a:lnTo>
                  <a:lnTo>
                    <a:pt x="67602" y="42760"/>
                  </a:lnTo>
                  <a:lnTo>
                    <a:pt x="64523" y="25353"/>
                  </a:lnTo>
                  <a:lnTo>
                    <a:pt x="55757" y="11845"/>
                  </a:lnTo>
                  <a:lnTo>
                    <a:pt x="42007" y="3105"/>
                  </a:lnTo>
                  <a:lnTo>
                    <a:pt x="23977" y="0"/>
                  </a:lnTo>
                  <a:lnTo>
                    <a:pt x="21082" y="0"/>
                  </a:lnTo>
                  <a:lnTo>
                    <a:pt x="9537" y="0"/>
                  </a:lnTo>
                  <a:lnTo>
                    <a:pt x="4622" y="0"/>
                  </a:lnTo>
                  <a:lnTo>
                    <a:pt x="4038" y="13296"/>
                  </a:lnTo>
                  <a:lnTo>
                    <a:pt x="2678" y="62144"/>
                  </a:lnTo>
                  <a:lnTo>
                    <a:pt x="1371" y="111099"/>
                  </a:lnTo>
                  <a:lnTo>
                    <a:pt x="388" y="160054"/>
                  </a:lnTo>
                  <a:lnTo>
                    <a:pt x="0" y="208902"/>
                  </a:lnTo>
                  <a:lnTo>
                    <a:pt x="0" y="233171"/>
                  </a:lnTo>
                  <a:close/>
                </a:path>
                <a:path w="67945" h="237489">
                  <a:moveTo>
                    <a:pt x="18783" y="94475"/>
                  </a:moveTo>
                  <a:lnTo>
                    <a:pt x="19138" y="75925"/>
                  </a:lnTo>
                  <a:lnTo>
                    <a:pt x="19897" y="58294"/>
                  </a:lnTo>
                  <a:lnTo>
                    <a:pt x="20604" y="40770"/>
                  </a:lnTo>
                  <a:lnTo>
                    <a:pt x="20802" y="22542"/>
                  </a:lnTo>
                  <a:lnTo>
                    <a:pt x="20802" y="17627"/>
                  </a:lnTo>
                  <a:lnTo>
                    <a:pt x="23685" y="15024"/>
                  </a:lnTo>
                  <a:lnTo>
                    <a:pt x="28028" y="15024"/>
                  </a:lnTo>
                  <a:lnTo>
                    <a:pt x="38538" y="17945"/>
                  </a:lnTo>
                  <a:lnTo>
                    <a:pt x="45612" y="25390"/>
                  </a:lnTo>
                  <a:lnTo>
                    <a:pt x="49599" y="35383"/>
                  </a:lnTo>
                  <a:lnTo>
                    <a:pt x="50850" y="45948"/>
                  </a:lnTo>
                  <a:lnTo>
                    <a:pt x="49311" y="59541"/>
                  </a:lnTo>
                  <a:lnTo>
                    <a:pt x="44386" y="76495"/>
                  </a:lnTo>
                  <a:lnTo>
                    <a:pt x="35613" y="90957"/>
                  </a:lnTo>
                  <a:lnTo>
                    <a:pt x="22529" y="97078"/>
                  </a:lnTo>
                  <a:lnTo>
                    <a:pt x="20802" y="97078"/>
                  </a:lnTo>
                  <a:lnTo>
                    <a:pt x="18783" y="96799"/>
                  </a:lnTo>
                  <a:lnTo>
                    <a:pt x="18783" y="94475"/>
                  </a:lnTo>
                  <a:close/>
                </a:path>
              </a:pathLst>
            </a:custGeom>
            <a:ln w="20015">
              <a:solidFill>
                <a:srgbClr val="333333"/>
              </a:solidFill>
            </a:ln>
          </p:spPr>
          <p:txBody>
            <a:bodyPr wrap="square" lIns="0" tIns="0" rIns="0" bIns="0" rtlCol="0"/>
            <a:lstStyle/>
            <a:p>
              <a:endParaRPr/>
            </a:p>
          </p:txBody>
        </p:sp>
        <p:pic>
          <p:nvPicPr>
            <p:cNvPr id="43" name="object 43"/>
            <p:cNvPicPr/>
            <p:nvPr/>
          </p:nvPicPr>
          <p:blipFill>
            <a:blip r:embed="rId17" cstate="print"/>
            <a:stretch>
              <a:fillRect/>
            </a:stretch>
          </p:blipFill>
          <p:spPr>
            <a:xfrm>
              <a:off x="8585536" y="5457351"/>
              <a:ext cx="87337" cy="235958"/>
            </a:xfrm>
            <a:prstGeom prst="rect">
              <a:avLst/>
            </a:prstGeom>
          </p:spPr>
        </p:pic>
        <p:sp>
          <p:nvSpPr>
            <p:cNvPr id="44" name="object 44"/>
            <p:cNvSpPr/>
            <p:nvPr/>
          </p:nvSpPr>
          <p:spPr>
            <a:xfrm>
              <a:off x="8709683" y="5448011"/>
              <a:ext cx="78740" cy="243204"/>
            </a:xfrm>
            <a:custGeom>
              <a:avLst/>
              <a:gdLst/>
              <a:ahLst/>
              <a:cxnLst/>
              <a:rect l="l" t="t" r="r" b="b"/>
              <a:pathLst>
                <a:path w="78740" h="243204">
                  <a:moveTo>
                    <a:pt x="0" y="230847"/>
                  </a:moveTo>
                  <a:lnTo>
                    <a:pt x="0" y="241541"/>
                  </a:lnTo>
                  <a:lnTo>
                    <a:pt x="6070" y="242989"/>
                  </a:lnTo>
                  <a:lnTo>
                    <a:pt x="44939" y="229309"/>
                  </a:lnTo>
                  <a:lnTo>
                    <a:pt x="74182" y="167763"/>
                  </a:lnTo>
                  <a:lnTo>
                    <a:pt x="78295" y="127126"/>
                  </a:lnTo>
                  <a:lnTo>
                    <a:pt x="77915" y="96212"/>
                  </a:lnTo>
                  <a:lnTo>
                    <a:pt x="62086" y="34815"/>
                  </a:lnTo>
                  <a:lnTo>
                    <a:pt x="36242" y="5481"/>
                  </a:lnTo>
                  <a:lnTo>
                    <a:pt x="10972" y="0"/>
                  </a:lnTo>
                  <a:lnTo>
                    <a:pt x="8369" y="0"/>
                  </a:lnTo>
                  <a:lnTo>
                    <a:pt x="2311" y="2590"/>
                  </a:lnTo>
                  <a:lnTo>
                    <a:pt x="0" y="9245"/>
                  </a:lnTo>
                  <a:lnTo>
                    <a:pt x="0" y="15608"/>
                  </a:lnTo>
                  <a:lnTo>
                    <a:pt x="0" y="16763"/>
                  </a:lnTo>
                  <a:lnTo>
                    <a:pt x="157" y="49402"/>
                  </a:lnTo>
                  <a:lnTo>
                    <a:pt x="209" y="99136"/>
                  </a:lnTo>
                  <a:lnTo>
                    <a:pt x="157" y="148926"/>
                  </a:lnTo>
                  <a:lnTo>
                    <a:pt x="0" y="181736"/>
                  </a:lnTo>
                  <a:lnTo>
                    <a:pt x="0" y="230847"/>
                  </a:lnTo>
                  <a:close/>
                </a:path>
              </a:pathLst>
            </a:custGeom>
            <a:ln w="20015">
              <a:solidFill>
                <a:srgbClr val="333333"/>
              </a:solidFill>
            </a:ln>
          </p:spPr>
          <p:txBody>
            <a:bodyPr wrap="square" lIns="0" tIns="0" rIns="0" bIns="0" rtlCol="0"/>
            <a:lstStyle/>
            <a:p>
              <a:endParaRPr/>
            </a:p>
          </p:txBody>
        </p:sp>
        <p:pic>
          <p:nvPicPr>
            <p:cNvPr id="45" name="object 45"/>
            <p:cNvPicPr/>
            <p:nvPr/>
          </p:nvPicPr>
          <p:blipFill>
            <a:blip r:embed="rId23" cstate="print"/>
            <a:stretch>
              <a:fillRect/>
            </a:stretch>
          </p:blipFill>
          <p:spPr>
            <a:xfrm>
              <a:off x="8715900" y="5456495"/>
              <a:ext cx="65905" cy="226593"/>
            </a:xfrm>
            <a:prstGeom prst="rect">
              <a:avLst/>
            </a:prstGeom>
          </p:spPr>
        </p:pic>
        <p:sp>
          <p:nvSpPr>
            <p:cNvPr id="46" name="object 46"/>
            <p:cNvSpPr/>
            <p:nvPr/>
          </p:nvSpPr>
          <p:spPr>
            <a:xfrm>
              <a:off x="8846057" y="5462456"/>
              <a:ext cx="26034" cy="226060"/>
            </a:xfrm>
            <a:custGeom>
              <a:avLst/>
              <a:gdLst/>
              <a:ahLst/>
              <a:cxnLst/>
              <a:rect l="l" t="t" r="r" b="b"/>
              <a:pathLst>
                <a:path w="26034" h="226060">
                  <a:moveTo>
                    <a:pt x="0" y="220446"/>
                  </a:moveTo>
                  <a:lnTo>
                    <a:pt x="2535" y="224913"/>
                  </a:lnTo>
                  <a:lnTo>
                    <a:pt x="8156" y="225613"/>
                  </a:lnTo>
                  <a:lnTo>
                    <a:pt x="13887" y="222359"/>
                  </a:lnTo>
                  <a:lnTo>
                    <a:pt x="16751" y="214960"/>
                  </a:lnTo>
                  <a:lnTo>
                    <a:pt x="25425" y="17335"/>
                  </a:lnTo>
                  <a:lnTo>
                    <a:pt x="25425" y="16764"/>
                  </a:lnTo>
                  <a:lnTo>
                    <a:pt x="25704" y="13004"/>
                  </a:lnTo>
                  <a:lnTo>
                    <a:pt x="25704" y="12141"/>
                  </a:lnTo>
                  <a:lnTo>
                    <a:pt x="25704" y="3759"/>
                  </a:lnTo>
                  <a:lnTo>
                    <a:pt x="25704" y="0"/>
                  </a:lnTo>
                  <a:lnTo>
                    <a:pt x="17335" y="0"/>
                  </a:lnTo>
                  <a:lnTo>
                    <a:pt x="11264" y="0"/>
                  </a:lnTo>
                  <a:lnTo>
                    <a:pt x="9817" y="292"/>
                  </a:lnTo>
                  <a:lnTo>
                    <a:pt x="7797" y="6070"/>
                  </a:lnTo>
                  <a:lnTo>
                    <a:pt x="0" y="220446"/>
                  </a:lnTo>
                  <a:close/>
                </a:path>
              </a:pathLst>
            </a:custGeom>
            <a:ln w="20015">
              <a:solidFill>
                <a:srgbClr val="333333"/>
              </a:solidFill>
            </a:ln>
          </p:spPr>
          <p:txBody>
            <a:bodyPr wrap="square" lIns="0" tIns="0" rIns="0" bIns="0" rtlCol="0"/>
            <a:lstStyle/>
            <a:p>
              <a:endParaRPr/>
            </a:p>
          </p:txBody>
        </p:sp>
        <p:pic>
          <p:nvPicPr>
            <p:cNvPr id="47" name="object 47"/>
            <p:cNvPicPr/>
            <p:nvPr/>
          </p:nvPicPr>
          <p:blipFill>
            <a:blip r:embed="rId17" cstate="print"/>
            <a:stretch>
              <a:fillRect/>
            </a:stretch>
          </p:blipFill>
          <p:spPr>
            <a:xfrm>
              <a:off x="8919543" y="5457351"/>
              <a:ext cx="87337" cy="235958"/>
            </a:xfrm>
            <a:prstGeom prst="rect">
              <a:avLst/>
            </a:prstGeom>
          </p:spPr>
        </p:pic>
        <p:pic>
          <p:nvPicPr>
            <p:cNvPr id="48" name="object 48"/>
            <p:cNvPicPr/>
            <p:nvPr/>
          </p:nvPicPr>
          <p:blipFill>
            <a:blip r:embed="rId24" cstate="print"/>
            <a:stretch>
              <a:fillRect/>
            </a:stretch>
          </p:blipFill>
          <p:spPr>
            <a:xfrm>
              <a:off x="9044944" y="5454249"/>
              <a:ext cx="126631" cy="241849"/>
            </a:xfrm>
            <a:prstGeom prst="rect">
              <a:avLst/>
            </a:prstGeom>
          </p:spPr>
        </p:pic>
        <p:pic>
          <p:nvPicPr>
            <p:cNvPr id="49" name="object 49"/>
            <p:cNvPicPr/>
            <p:nvPr/>
          </p:nvPicPr>
          <p:blipFill>
            <a:blip r:embed="rId15" cstate="print"/>
            <a:stretch>
              <a:fillRect/>
            </a:stretch>
          </p:blipFill>
          <p:spPr>
            <a:xfrm>
              <a:off x="9195753" y="5447227"/>
              <a:ext cx="91960" cy="222858"/>
            </a:xfrm>
            <a:prstGeom prst="rect">
              <a:avLst/>
            </a:prstGeom>
          </p:spPr>
        </p:pic>
        <p:pic>
          <p:nvPicPr>
            <p:cNvPr id="50" name="object 50"/>
            <p:cNvPicPr/>
            <p:nvPr/>
          </p:nvPicPr>
          <p:blipFill>
            <a:blip r:embed="rId25" cstate="print"/>
            <a:stretch>
              <a:fillRect/>
            </a:stretch>
          </p:blipFill>
          <p:spPr>
            <a:xfrm>
              <a:off x="9314219" y="5442055"/>
              <a:ext cx="87896" cy="253174"/>
            </a:xfrm>
            <a:prstGeom prst="rect">
              <a:avLst/>
            </a:prstGeom>
          </p:spPr>
        </p:pic>
        <p:sp>
          <p:nvSpPr>
            <p:cNvPr id="51" name="object 51"/>
            <p:cNvSpPr/>
            <p:nvPr/>
          </p:nvSpPr>
          <p:spPr>
            <a:xfrm>
              <a:off x="6418247" y="6098599"/>
              <a:ext cx="1270" cy="1270"/>
            </a:xfrm>
            <a:custGeom>
              <a:avLst/>
              <a:gdLst/>
              <a:ahLst/>
              <a:cxnLst/>
              <a:rect l="l" t="t" r="r" b="b"/>
              <a:pathLst>
                <a:path w="1270" h="1270">
                  <a:moveTo>
                    <a:pt x="330" y="0"/>
                  </a:moveTo>
                  <a:lnTo>
                    <a:pt x="0" y="546"/>
                  </a:lnTo>
                  <a:lnTo>
                    <a:pt x="114" y="990"/>
                  </a:lnTo>
                  <a:lnTo>
                    <a:pt x="990" y="749"/>
                  </a:lnTo>
                  <a:lnTo>
                    <a:pt x="876" y="317"/>
                  </a:lnTo>
                  <a:lnTo>
                    <a:pt x="330" y="0"/>
                  </a:lnTo>
                  <a:close/>
                </a:path>
              </a:pathLst>
            </a:custGeom>
            <a:solidFill>
              <a:srgbClr val="FBCA12"/>
            </a:solidFill>
          </p:spPr>
          <p:txBody>
            <a:bodyPr wrap="square" lIns="0" tIns="0" rIns="0" bIns="0" rtlCol="0"/>
            <a:lstStyle/>
            <a:p>
              <a:endParaRPr/>
            </a:p>
          </p:txBody>
        </p:sp>
        <p:sp>
          <p:nvSpPr>
            <p:cNvPr id="52" name="object 52"/>
            <p:cNvSpPr/>
            <p:nvPr/>
          </p:nvSpPr>
          <p:spPr>
            <a:xfrm>
              <a:off x="6121062" y="6082528"/>
              <a:ext cx="476884" cy="215900"/>
            </a:xfrm>
            <a:custGeom>
              <a:avLst/>
              <a:gdLst/>
              <a:ahLst/>
              <a:cxnLst/>
              <a:rect l="l" t="t" r="r" b="b"/>
              <a:pathLst>
                <a:path w="476884" h="215900">
                  <a:moveTo>
                    <a:pt x="375676" y="0"/>
                  </a:moveTo>
                  <a:lnTo>
                    <a:pt x="299250" y="4778"/>
                  </a:lnTo>
                  <a:lnTo>
                    <a:pt x="206989" y="17747"/>
                  </a:lnTo>
                  <a:lnTo>
                    <a:pt x="150814" y="31568"/>
                  </a:lnTo>
                  <a:lnTo>
                    <a:pt x="107842" y="54791"/>
                  </a:lnTo>
                  <a:lnTo>
                    <a:pt x="55194" y="95964"/>
                  </a:lnTo>
                  <a:lnTo>
                    <a:pt x="14123" y="124846"/>
                  </a:lnTo>
                  <a:lnTo>
                    <a:pt x="0" y="142716"/>
                  </a:lnTo>
                  <a:lnTo>
                    <a:pt x="12431" y="156989"/>
                  </a:lnTo>
                  <a:lnTo>
                    <a:pt x="51028" y="175085"/>
                  </a:lnTo>
                  <a:lnTo>
                    <a:pt x="211371" y="204256"/>
                  </a:lnTo>
                  <a:lnTo>
                    <a:pt x="302309" y="215528"/>
                  </a:lnTo>
                  <a:lnTo>
                    <a:pt x="357582" y="210293"/>
                  </a:lnTo>
                  <a:lnTo>
                    <a:pt x="410933" y="189944"/>
                  </a:lnTo>
                  <a:lnTo>
                    <a:pt x="454396" y="177265"/>
                  </a:lnTo>
                  <a:lnTo>
                    <a:pt x="474554" y="160567"/>
                  </a:lnTo>
                  <a:lnTo>
                    <a:pt x="476509" y="128627"/>
                  </a:lnTo>
                  <a:lnTo>
                    <a:pt x="465366" y="70221"/>
                  </a:lnTo>
                  <a:lnTo>
                    <a:pt x="443160" y="26586"/>
                  </a:lnTo>
                  <a:lnTo>
                    <a:pt x="418455" y="5224"/>
                  </a:lnTo>
                  <a:lnTo>
                    <a:pt x="375676" y="0"/>
                  </a:lnTo>
                  <a:close/>
                </a:path>
              </a:pathLst>
            </a:custGeom>
            <a:solidFill>
              <a:srgbClr val="2D2C27"/>
            </a:solidFill>
          </p:spPr>
          <p:txBody>
            <a:bodyPr wrap="square" lIns="0" tIns="0" rIns="0" bIns="0" rtlCol="0"/>
            <a:lstStyle/>
            <a:p>
              <a:endParaRPr/>
            </a:p>
          </p:txBody>
        </p:sp>
        <p:sp>
          <p:nvSpPr>
            <p:cNvPr id="53" name="object 53"/>
            <p:cNvSpPr/>
            <p:nvPr/>
          </p:nvSpPr>
          <p:spPr>
            <a:xfrm>
              <a:off x="6152794" y="6113805"/>
              <a:ext cx="439420" cy="151765"/>
            </a:xfrm>
            <a:custGeom>
              <a:avLst/>
              <a:gdLst/>
              <a:ahLst/>
              <a:cxnLst/>
              <a:rect l="l" t="t" r="r" b="b"/>
              <a:pathLst>
                <a:path w="439420" h="151764">
                  <a:moveTo>
                    <a:pt x="1689" y="113804"/>
                  </a:moveTo>
                  <a:lnTo>
                    <a:pt x="1219" y="113334"/>
                  </a:lnTo>
                  <a:lnTo>
                    <a:pt x="1219" y="114274"/>
                  </a:lnTo>
                  <a:lnTo>
                    <a:pt x="1689" y="114261"/>
                  </a:lnTo>
                  <a:lnTo>
                    <a:pt x="1689" y="113804"/>
                  </a:lnTo>
                  <a:close/>
                </a:path>
                <a:path w="439420" h="151764">
                  <a:moveTo>
                    <a:pt x="1866" y="135864"/>
                  </a:moveTo>
                  <a:lnTo>
                    <a:pt x="1854" y="134937"/>
                  </a:lnTo>
                  <a:lnTo>
                    <a:pt x="1384" y="133997"/>
                  </a:lnTo>
                  <a:lnTo>
                    <a:pt x="457" y="134467"/>
                  </a:lnTo>
                  <a:lnTo>
                    <a:pt x="0" y="134937"/>
                  </a:lnTo>
                  <a:lnTo>
                    <a:pt x="0" y="136347"/>
                  </a:lnTo>
                  <a:lnTo>
                    <a:pt x="469" y="136817"/>
                  </a:lnTo>
                  <a:lnTo>
                    <a:pt x="1409" y="136804"/>
                  </a:lnTo>
                  <a:lnTo>
                    <a:pt x="1397" y="136334"/>
                  </a:lnTo>
                  <a:lnTo>
                    <a:pt x="1866" y="135864"/>
                  </a:lnTo>
                  <a:close/>
                </a:path>
                <a:path w="439420" h="151764">
                  <a:moveTo>
                    <a:pt x="3670" y="125514"/>
                  </a:moveTo>
                  <a:lnTo>
                    <a:pt x="3657" y="124587"/>
                  </a:lnTo>
                  <a:lnTo>
                    <a:pt x="3175" y="123647"/>
                  </a:lnTo>
                  <a:lnTo>
                    <a:pt x="2717" y="123177"/>
                  </a:lnTo>
                  <a:lnTo>
                    <a:pt x="2247" y="123190"/>
                  </a:lnTo>
                  <a:lnTo>
                    <a:pt x="1308" y="123659"/>
                  </a:lnTo>
                  <a:lnTo>
                    <a:pt x="838" y="124599"/>
                  </a:lnTo>
                  <a:lnTo>
                    <a:pt x="850" y="125539"/>
                  </a:lnTo>
                  <a:lnTo>
                    <a:pt x="850" y="126009"/>
                  </a:lnTo>
                  <a:lnTo>
                    <a:pt x="1333" y="126479"/>
                  </a:lnTo>
                  <a:lnTo>
                    <a:pt x="2273" y="126466"/>
                  </a:lnTo>
                  <a:lnTo>
                    <a:pt x="3200" y="125984"/>
                  </a:lnTo>
                  <a:lnTo>
                    <a:pt x="3670" y="125514"/>
                  </a:lnTo>
                  <a:close/>
                </a:path>
                <a:path w="439420" h="151764">
                  <a:moveTo>
                    <a:pt x="5778" y="95465"/>
                  </a:moveTo>
                  <a:lnTo>
                    <a:pt x="5765" y="94513"/>
                  </a:lnTo>
                  <a:lnTo>
                    <a:pt x="5295" y="93586"/>
                  </a:lnTo>
                  <a:lnTo>
                    <a:pt x="4813" y="93116"/>
                  </a:lnTo>
                  <a:lnTo>
                    <a:pt x="3886" y="93599"/>
                  </a:lnTo>
                  <a:lnTo>
                    <a:pt x="2946" y="94068"/>
                  </a:lnTo>
                  <a:lnTo>
                    <a:pt x="2476" y="94551"/>
                  </a:lnTo>
                  <a:lnTo>
                    <a:pt x="2946" y="95008"/>
                  </a:lnTo>
                  <a:lnTo>
                    <a:pt x="3416" y="95948"/>
                  </a:lnTo>
                  <a:lnTo>
                    <a:pt x="3898" y="96405"/>
                  </a:lnTo>
                  <a:lnTo>
                    <a:pt x="4838" y="95935"/>
                  </a:lnTo>
                  <a:lnTo>
                    <a:pt x="5778" y="95935"/>
                  </a:lnTo>
                  <a:lnTo>
                    <a:pt x="5778" y="95465"/>
                  </a:lnTo>
                  <a:close/>
                </a:path>
                <a:path w="439420" h="151764">
                  <a:moveTo>
                    <a:pt x="7099" y="143789"/>
                  </a:moveTo>
                  <a:lnTo>
                    <a:pt x="6629" y="143332"/>
                  </a:lnTo>
                  <a:lnTo>
                    <a:pt x="6172" y="143802"/>
                  </a:lnTo>
                  <a:lnTo>
                    <a:pt x="7099" y="143789"/>
                  </a:lnTo>
                  <a:close/>
                </a:path>
                <a:path w="439420" h="151764">
                  <a:moveTo>
                    <a:pt x="9461" y="88392"/>
                  </a:moveTo>
                  <a:lnTo>
                    <a:pt x="8991" y="87922"/>
                  </a:lnTo>
                  <a:lnTo>
                    <a:pt x="8521" y="87922"/>
                  </a:lnTo>
                  <a:lnTo>
                    <a:pt x="8064" y="87464"/>
                  </a:lnTo>
                  <a:lnTo>
                    <a:pt x="8064" y="87934"/>
                  </a:lnTo>
                  <a:lnTo>
                    <a:pt x="7594" y="88404"/>
                  </a:lnTo>
                  <a:lnTo>
                    <a:pt x="7594" y="88874"/>
                  </a:lnTo>
                  <a:lnTo>
                    <a:pt x="8077" y="89344"/>
                  </a:lnTo>
                  <a:lnTo>
                    <a:pt x="8534" y="89801"/>
                  </a:lnTo>
                  <a:lnTo>
                    <a:pt x="9004" y="89331"/>
                  </a:lnTo>
                  <a:lnTo>
                    <a:pt x="9461" y="88392"/>
                  </a:lnTo>
                  <a:close/>
                </a:path>
                <a:path w="439420" h="151764">
                  <a:moveTo>
                    <a:pt x="10680" y="121246"/>
                  </a:moveTo>
                  <a:lnTo>
                    <a:pt x="10210" y="121246"/>
                  </a:lnTo>
                  <a:lnTo>
                    <a:pt x="9740" y="120777"/>
                  </a:lnTo>
                  <a:lnTo>
                    <a:pt x="8801" y="120777"/>
                  </a:lnTo>
                  <a:lnTo>
                    <a:pt x="8343" y="121246"/>
                  </a:lnTo>
                  <a:lnTo>
                    <a:pt x="8343" y="122199"/>
                  </a:lnTo>
                  <a:lnTo>
                    <a:pt x="9753" y="122186"/>
                  </a:lnTo>
                  <a:lnTo>
                    <a:pt x="10680" y="121246"/>
                  </a:lnTo>
                  <a:close/>
                </a:path>
                <a:path w="439420" h="151764">
                  <a:moveTo>
                    <a:pt x="12674" y="77114"/>
                  </a:moveTo>
                  <a:lnTo>
                    <a:pt x="12661" y="75704"/>
                  </a:lnTo>
                  <a:lnTo>
                    <a:pt x="10782" y="75717"/>
                  </a:lnTo>
                  <a:lnTo>
                    <a:pt x="9372" y="75730"/>
                  </a:lnTo>
                  <a:lnTo>
                    <a:pt x="8445" y="76669"/>
                  </a:lnTo>
                  <a:lnTo>
                    <a:pt x="7988" y="77622"/>
                  </a:lnTo>
                  <a:lnTo>
                    <a:pt x="8001" y="79489"/>
                  </a:lnTo>
                  <a:lnTo>
                    <a:pt x="9410" y="79959"/>
                  </a:lnTo>
                  <a:lnTo>
                    <a:pt x="10350" y="80416"/>
                  </a:lnTo>
                  <a:lnTo>
                    <a:pt x="12230" y="80873"/>
                  </a:lnTo>
                  <a:lnTo>
                    <a:pt x="12217" y="79933"/>
                  </a:lnTo>
                  <a:lnTo>
                    <a:pt x="12674" y="78511"/>
                  </a:lnTo>
                  <a:lnTo>
                    <a:pt x="12674" y="77114"/>
                  </a:lnTo>
                  <a:close/>
                </a:path>
                <a:path w="439420" h="151764">
                  <a:moveTo>
                    <a:pt x="15773" y="113690"/>
                  </a:moveTo>
                  <a:lnTo>
                    <a:pt x="15303" y="113220"/>
                  </a:lnTo>
                  <a:lnTo>
                    <a:pt x="15303" y="113690"/>
                  </a:lnTo>
                  <a:lnTo>
                    <a:pt x="15773" y="113690"/>
                  </a:lnTo>
                  <a:close/>
                </a:path>
                <a:path w="439420" h="151764">
                  <a:moveTo>
                    <a:pt x="29210" y="91973"/>
                  </a:moveTo>
                  <a:lnTo>
                    <a:pt x="28740" y="91973"/>
                  </a:lnTo>
                  <a:lnTo>
                    <a:pt x="28740" y="92456"/>
                  </a:lnTo>
                  <a:lnTo>
                    <a:pt x="29210" y="92456"/>
                  </a:lnTo>
                  <a:lnTo>
                    <a:pt x="29210" y="91973"/>
                  </a:lnTo>
                  <a:close/>
                </a:path>
                <a:path w="439420" h="151764">
                  <a:moveTo>
                    <a:pt x="33502" y="99936"/>
                  </a:moveTo>
                  <a:lnTo>
                    <a:pt x="33489" y="99009"/>
                  </a:lnTo>
                  <a:lnTo>
                    <a:pt x="33007" y="98539"/>
                  </a:lnTo>
                  <a:lnTo>
                    <a:pt x="32550" y="98539"/>
                  </a:lnTo>
                  <a:lnTo>
                    <a:pt x="31153" y="98552"/>
                  </a:lnTo>
                  <a:lnTo>
                    <a:pt x="30683" y="99021"/>
                  </a:lnTo>
                  <a:lnTo>
                    <a:pt x="30683" y="100888"/>
                  </a:lnTo>
                  <a:lnTo>
                    <a:pt x="31635" y="101358"/>
                  </a:lnTo>
                  <a:lnTo>
                    <a:pt x="32092" y="101358"/>
                  </a:lnTo>
                  <a:lnTo>
                    <a:pt x="33032" y="101346"/>
                  </a:lnTo>
                  <a:lnTo>
                    <a:pt x="33502" y="100876"/>
                  </a:lnTo>
                  <a:lnTo>
                    <a:pt x="33502" y="99936"/>
                  </a:lnTo>
                  <a:close/>
                </a:path>
                <a:path w="439420" h="151764">
                  <a:moveTo>
                    <a:pt x="37503" y="75031"/>
                  </a:moveTo>
                  <a:lnTo>
                    <a:pt x="36588" y="75031"/>
                  </a:lnTo>
                  <a:lnTo>
                    <a:pt x="36106" y="75501"/>
                  </a:lnTo>
                  <a:lnTo>
                    <a:pt x="35636" y="75514"/>
                  </a:lnTo>
                  <a:lnTo>
                    <a:pt x="36118" y="75958"/>
                  </a:lnTo>
                  <a:lnTo>
                    <a:pt x="36118" y="76441"/>
                  </a:lnTo>
                  <a:lnTo>
                    <a:pt x="36588" y="76441"/>
                  </a:lnTo>
                  <a:lnTo>
                    <a:pt x="36601" y="76911"/>
                  </a:lnTo>
                  <a:lnTo>
                    <a:pt x="37503" y="76441"/>
                  </a:lnTo>
                  <a:lnTo>
                    <a:pt x="37503" y="75031"/>
                  </a:lnTo>
                  <a:close/>
                </a:path>
                <a:path w="439420" h="151764">
                  <a:moveTo>
                    <a:pt x="43205" y="81076"/>
                  </a:moveTo>
                  <a:lnTo>
                    <a:pt x="42722" y="80606"/>
                  </a:lnTo>
                  <a:lnTo>
                    <a:pt x="42252" y="81076"/>
                  </a:lnTo>
                  <a:lnTo>
                    <a:pt x="42278" y="82016"/>
                  </a:lnTo>
                  <a:lnTo>
                    <a:pt x="42735" y="82016"/>
                  </a:lnTo>
                  <a:lnTo>
                    <a:pt x="43205" y="81546"/>
                  </a:lnTo>
                  <a:lnTo>
                    <a:pt x="43205" y="81076"/>
                  </a:lnTo>
                  <a:close/>
                </a:path>
                <a:path w="439420" h="151764">
                  <a:moveTo>
                    <a:pt x="45707" y="100304"/>
                  </a:moveTo>
                  <a:lnTo>
                    <a:pt x="45237" y="99834"/>
                  </a:lnTo>
                  <a:lnTo>
                    <a:pt x="45237" y="100304"/>
                  </a:lnTo>
                  <a:lnTo>
                    <a:pt x="45707" y="100304"/>
                  </a:lnTo>
                  <a:close/>
                </a:path>
                <a:path w="439420" h="151764">
                  <a:moveTo>
                    <a:pt x="48806" y="77279"/>
                  </a:moveTo>
                  <a:lnTo>
                    <a:pt x="48768" y="72580"/>
                  </a:lnTo>
                  <a:lnTo>
                    <a:pt x="46875" y="72136"/>
                  </a:lnTo>
                  <a:lnTo>
                    <a:pt x="45008" y="72148"/>
                  </a:lnTo>
                  <a:lnTo>
                    <a:pt x="45021" y="73558"/>
                  </a:lnTo>
                  <a:lnTo>
                    <a:pt x="44551" y="74968"/>
                  </a:lnTo>
                  <a:lnTo>
                    <a:pt x="44107" y="76847"/>
                  </a:lnTo>
                  <a:lnTo>
                    <a:pt x="45059" y="78244"/>
                  </a:lnTo>
                  <a:lnTo>
                    <a:pt x="48336" y="78206"/>
                  </a:lnTo>
                  <a:lnTo>
                    <a:pt x="48806" y="77279"/>
                  </a:lnTo>
                  <a:close/>
                </a:path>
                <a:path w="439420" h="151764">
                  <a:moveTo>
                    <a:pt x="58127" y="70637"/>
                  </a:moveTo>
                  <a:lnTo>
                    <a:pt x="58102" y="68757"/>
                  </a:lnTo>
                  <a:lnTo>
                    <a:pt x="57645" y="68300"/>
                  </a:lnTo>
                  <a:lnTo>
                    <a:pt x="55765" y="68300"/>
                  </a:lnTo>
                  <a:lnTo>
                    <a:pt x="55295" y="68783"/>
                  </a:lnTo>
                  <a:lnTo>
                    <a:pt x="55308" y="69723"/>
                  </a:lnTo>
                  <a:lnTo>
                    <a:pt x="55308" y="70662"/>
                  </a:lnTo>
                  <a:lnTo>
                    <a:pt x="55791" y="71120"/>
                  </a:lnTo>
                  <a:lnTo>
                    <a:pt x="56730" y="71120"/>
                  </a:lnTo>
                  <a:lnTo>
                    <a:pt x="57658" y="71107"/>
                  </a:lnTo>
                  <a:lnTo>
                    <a:pt x="58127" y="70637"/>
                  </a:lnTo>
                  <a:close/>
                </a:path>
                <a:path w="439420" h="151764">
                  <a:moveTo>
                    <a:pt x="58318" y="93154"/>
                  </a:moveTo>
                  <a:lnTo>
                    <a:pt x="58305" y="92240"/>
                  </a:lnTo>
                  <a:lnTo>
                    <a:pt x="58293" y="91757"/>
                  </a:lnTo>
                  <a:lnTo>
                    <a:pt x="57353" y="89877"/>
                  </a:lnTo>
                  <a:lnTo>
                    <a:pt x="56426" y="90360"/>
                  </a:lnTo>
                  <a:lnTo>
                    <a:pt x="55486" y="90360"/>
                  </a:lnTo>
                  <a:lnTo>
                    <a:pt x="55016" y="91313"/>
                  </a:lnTo>
                  <a:lnTo>
                    <a:pt x="55499" y="91770"/>
                  </a:lnTo>
                  <a:lnTo>
                    <a:pt x="55511" y="93192"/>
                  </a:lnTo>
                  <a:lnTo>
                    <a:pt x="56451" y="93649"/>
                  </a:lnTo>
                  <a:lnTo>
                    <a:pt x="57378" y="93167"/>
                  </a:lnTo>
                  <a:lnTo>
                    <a:pt x="58318" y="93154"/>
                  </a:lnTo>
                  <a:close/>
                </a:path>
                <a:path w="439420" h="151764">
                  <a:moveTo>
                    <a:pt x="63741" y="67767"/>
                  </a:moveTo>
                  <a:lnTo>
                    <a:pt x="63728" y="66827"/>
                  </a:lnTo>
                  <a:lnTo>
                    <a:pt x="63246" y="65887"/>
                  </a:lnTo>
                  <a:lnTo>
                    <a:pt x="61849" y="65443"/>
                  </a:lnTo>
                  <a:lnTo>
                    <a:pt x="60909" y="65443"/>
                  </a:lnTo>
                  <a:lnTo>
                    <a:pt x="60439" y="65913"/>
                  </a:lnTo>
                  <a:lnTo>
                    <a:pt x="60909" y="66382"/>
                  </a:lnTo>
                  <a:lnTo>
                    <a:pt x="60921" y="67792"/>
                  </a:lnTo>
                  <a:lnTo>
                    <a:pt x="61404" y="68249"/>
                  </a:lnTo>
                  <a:lnTo>
                    <a:pt x="62344" y="68707"/>
                  </a:lnTo>
                  <a:lnTo>
                    <a:pt x="63741" y="68707"/>
                  </a:lnTo>
                  <a:lnTo>
                    <a:pt x="63741" y="67767"/>
                  </a:lnTo>
                  <a:close/>
                </a:path>
                <a:path w="439420" h="151764">
                  <a:moveTo>
                    <a:pt x="82994" y="68554"/>
                  </a:moveTo>
                  <a:lnTo>
                    <a:pt x="82067" y="68567"/>
                  </a:lnTo>
                  <a:lnTo>
                    <a:pt x="80645" y="68567"/>
                  </a:lnTo>
                  <a:lnTo>
                    <a:pt x="80175" y="69049"/>
                  </a:lnTo>
                  <a:lnTo>
                    <a:pt x="80645" y="69964"/>
                  </a:lnTo>
                  <a:lnTo>
                    <a:pt x="80657" y="70446"/>
                  </a:lnTo>
                  <a:lnTo>
                    <a:pt x="82537" y="70434"/>
                  </a:lnTo>
                  <a:lnTo>
                    <a:pt x="82994" y="69977"/>
                  </a:lnTo>
                  <a:lnTo>
                    <a:pt x="82994" y="68554"/>
                  </a:lnTo>
                  <a:close/>
                </a:path>
                <a:path w="439420" h="151764">
                  <a:moveTo>
                    <a:pt x="98399" y="117716"/>
                  </a:moveTo>
                  <a:lnTo>
                    <a:pt x="97929" y="117716"/>
                  </a:lnTo>
                  <a:lnTo>
                    <a:pt x="98399" y="118173"/>
                  </a:lnTo>
                  <a:lnTo>
                    <a:pt x="98399" y="117716"/>
                  </a:lnTo>
                  <a:close/>
                </a:path>
                <a:path w="439420" h="151764">
                  <a:moveTo>
                    <a:pt x="99796" y="113474"/>
                  </a:moveTo>
                  <a:lnTo>
                    <a:pt x="99783" y="112534"/>
                  </a:lnTo>
                  <a:lnTo>
                    <a:pt x="99783" y="111594"/>
                  </a:lnTo>
                  <a:lnTo>
                    <a:pt x="99771" y="110655"/>
                  </a:lnTo>
                  <a:lnTo>
                    <a:pt x="97802" y="110680"/>
                  </a:lnTo>
                  <a:lnTo>
                    <a:pt x="98094" y="109804"/>
                  </a:lnTo>
                  <a:lnTo>
                    <a:pt x="98767" y="103225"/>
                  </a:lnTo>
                  <a:lnTo>
                    <a:pt x="99212" y="94119"/>
                  </a:lnTo>
                  <a:lnTo>
                    <a:pt x="99288" y="88239"/>
                  </a:lnTo>
                  <a:lnTo>
                    <a:pt x="98475" y="73355"/>
                  </a:lnTo>
                  <a:lnTo>
                    <a:pt x="93865" y="58356"/>
                  </a:lnTo>
                  <a:lnTo>
                    <a:pt x="93662" y="58216"/>
                  </a:lnTo>
                  <a:lnTo>
                    <a:pt x="93662" y="88239"/>
                  </a:lnTo>
                  <a:lnTo>
                    <a:pt x="93535" y="95084"/>
                  </a:lnTo>
                  <a:lnTo>
                    <a:pt x="92468" y="104635"/>
                  </a:lnTo>
                  <a:lnTo>
                    <a:pt x="89471" y="113144"/>
                  </a:lnTo>
                  <a:lnTo>
                    <a:pt x="83578" y="116852"/>
                  </a:lnTo>
                  <a:lnTo>
                    <a:pt x="78422" y="115354"/>
                  </a:lnTo>
                  <a:lnTo>
                    <a:pt x="74256" y="110032"/>
                  </a:lnTo>
                  <a:lnTo>
                    <a:pt x="71437" y="99745"/>
                  </a:lnTo>
                  <a:lnTo>
                    <a:pt x="70345" y="83794"/>
                  </a:lnTo>
                  <a:lnTo>
                    <a:pt x="70319" y="70954"/>
                  </a:lnTo>
                  <a:lnTo>
                    <a:pt x="73520" y="55905"/>
                  </a:lnTo>
                  <a:lnTo>
                    <a:pt x="81381" y="55880"/>
                  </a:lnTo>
                  <a:lnTo>
                    <a:pt x="87426" y="59842"/>
                  </a:lnTo>
                  <a:lnTo>
                    <a:pt x="91186" y="69240"/>
                  </a:lnTo>
                  <a:lnTo>
                    <a:pt x="93103" y="79946"/>
                  </a:lnTo>
                  <a:lnTo>
                    <a:pt x="93662" y="88239"/>
                  </a:lnTo>
                  <a:lnTo>
                    <a:pt x="93662" y="58216"/>
                  </a:lnTo>
                  <a:lnTo>
                    <a:pt x="90208" y="55841"/>
                  </a:lnTo>
                  <a:lnTo>
                    <a:pt x="83477" y="51219"/>
                  </a:lnTo>
                  <a:lnTo>
                    <a:pt x="72720" y="54762"/>
                  </a:lnTo>
                  <a:lnTo>
                    <a:pt x="66992" y="63271"/>
                  </a:lnTo>
                  <a:lnTo>
                    <a:pt x="64744" y="73901"/>
                  </a:lnTo>
                  <a:lnTo>
                    <a:pt x="64414" y="82778"/>
                  </a:lnTo>
                  <a:lnTo>
                    <a:pt x="62915" y="83261"/>
                  </a:lnTo>
                  <a:lnTo>
                    <a:pt x="62471" y="84213"/>
                  </a:lnTo>
                  <a:lnTo>
                    <a:pt x="62001" y="85623"/>
                  </a:lnTo>
                  <a:lnTo>
                    <a:pt x="62014" y="86080"/>
                  </a:lnTo>
                  <a:lnTo>
                    <a:pt x="62484" y="86550"/>
                  </a:lnTo>
                  <a:lnTo>
                    <a:pt x="63411" y="86537"/>
                  </a:lnTo>
                  <a:lnTo>
                    <a:pt x="64350" y="86055"/>
                  </a:lnTo>
                  <a:lnTo>
                    <a:pt x="64490" y="86029"/>
                  </a:lnTo>
                  <a:lnTo>
                    <a:pt x="64884" y="94119"/>
                  </a:lnTo>
                  <a:lnTo>
                    <a:pt x="67284" y="106565"/>
                  </a:lnTo>
                  <a:lnTo>
                    <a:pt x="73126" y="117017"/>
                  </a:lnTo>
                  <a:lnTo>
                    <a:pt x="83934" y="121348"/>
                  </a:lnTo>
                  <a:lnTo>
                    <a:pt x="94335" y="121272"/>
                  </a:lnTo>
                  <a:lnTo>
                    <a:pt x="95783" y="116852"/>
                  </a:lnTo>
                  <a:lnTo>
                    <a:pt x="96824" y="113677"/>
                  </a:lnTo>
                  <a:lnTo>
                    <a:pt x="96977" y="113969"/>
                  </a:lnTo>
                  <a:lnTo>
                    <a:pt x="98844" y="113944"/>
                  </a:lnTo>
                  <a:lnTo>
                    <a:pt x="99796" y="113474"/>
                  </a:lnTo>
                  <a:close/>
                </a:path>
                <a:path w="439420" h="151764">
                  <a:moveTo>
                    <a:pt x="101587" y="104076"/>
                  </a:moveTo>
                  <a:lnTo>
                    <a:pt x="101574" y="103606"/>
                  </a:lnTo>
                  <a:lnTo>
                    <a:pt x="101104" y="103606"/>
                  </a:lnTo>
                  <a:lnTo>
                    <a:pt x="100647" y="104076"/>
                  </a:lnTo>
                  <a:lnTo>
                    <a:pt x="101587" y="104076"/>
                  </a:lnTo>
                  <a:close/>
                </a:path>
                <a:path w="439420" h="151764">
                  <a:moveTo>
                    <a:pt x="104228" y="140182"/>
                  </a:moveTo>
                  <a:lnTo>
                    <a:pt x="103289" y="140195"/>
                  </a:lnTo>
                  <a:lnTo>
                    <a:pt x="103301" y="140665"/>
                  </a:lnTo>
                  <a:lnTo>
                    <a:pt x="103759" y="141122"/>
                  </a:lnTo>
                  <a:lnTo>
                    <a:pt x="103759" y="140665"/>
                  </a:lnTo>
                  <a:lnTo>
                    <a:pt x="104228" y="140652"/>
                  </a:lnTo>
                  <a:lnTo>
                    <a:pt x="104228" y="140182"/>
                  </a:lnTo>
                  <a:close/>
                </a:path>
                <a:path w="439420" h="151764">
                  <a:moveTo>
                    <a:pt x="104330" y="95592"/>
                  </a:moveTo>
                  <a:lnTo>
                    <a:pt x="103847" y="94653"/>
                  </a:lnTo>
                  <a:lnTo>
                    <a:pt x="102908" y="93738"/>
                  </a:lnTo>
                  <a:lnTo>
                    <a:pt x="102450" y="93738"/>
                  </a:lnTo>
                  <a:lnTo>
                    <a:pt x="101511" y="94195"/>
                  </a:lnTo>
                  <a:lnTo>
                    <a:pt x="101511" y="94678"/>
                  </a:lnTo>
                  <a:lnTo>
                    <a:pt x="101523" y="95605"/>
                  </a:lnTo>
                  <a:lnTo>
                    <a:pt x="101993" y="96088"/>
                  </a:lnTo>
                  <a:lnTo>
                    <a:pt x="102933" y="96075"/>
                  </a:lnTo>
                  <a:lnTo>
                    <a:pt x="103390" y="96075"/>
                  </a:lnTo>
                  <a:lnTo>
                    <a:pt x="104330" y="95592"/>
                  </a:lnTo>
                  <a:close/>
                </a:path>
                <a:path w="439420" h="151764">
                  <a:moveTo>
                    <a:pt x="104736" y="88074"/>
                  </a:moveTo>
                  <a:lnTo>
                    <a:pt x="104254" y="87160"/>
                  </a:lnTo>
                  <a:lnTo>
                    <a:pt x="104241" y="86220"/>
                  </a:lnTo>
                  <a:lnTo>
                    <a:pt x="103771" y="85737"/>
                  </a:lnTo>
                  <a:lnTo>
                    <a:pt x="103301" y="85750"/>
                  </a:lnTo>
                  <a:lnTo>
                    <a:pt x="102374" y="86245"/>
                  </a:lnTo>
                  <a:lnTo>
                    <a:pt x="101917" y="86702"/>
                  </a:lnTo>
                  <a:lnTo>
                    <a:pt x="101917" y="87172"/>
                  </a:lnTo>
                  <a:lnTo>
                    <a:pt x="101917" y="87642"/>
                  </a:lnTo>
                  <a:lnTo>
                    <a:pt x="102400" y="88569"/>
                  </a:lnTo>
                  <a:lnTo>
                    <a:pt x="102857" y="88569"/>
                  </a:lnTo>
                  <a:lnTo>
                    <a:pt x="104267" y="88557"/>
                  </a:lnTo>
                  <a:lnTo>
                    <a:pt x="104736" y="88074"/>
                  </a:lnTo>
                  <a:close/>
                </a:path>
                <a:path w="439420" h="151764">
                  <a:moveTo>
                    <a:pt x="107911" y="130302"/>
                  </a:moveTo>
                  <a:lnTo>
                    <a:pt x="107442" y="130302"/>
                  </a:lnTo>
                  <a:lnTo>
                    <a:pt x="107454" y="131241"/>
                  </a:lnTo>
                  <a:lnTo>
                    <a:pt x="107911" y="130771"/>
                  </a:lnTo>
                  <a:lnTo>
                    <a:pt x="107911" y="130302"/>
                  </a:lnTo>
                  <a:close/>
                </a:path>
                <a:path w="439420" h="151764">
                  <a:moveTo>
                    <a:pt x="109880" y="22161"/>
                  </a:moveTo>
                  <a:lnTo>
                    <a:pt x="108610" y="20840"/>
                  </a:lnTo>
                  <a:lnTo>
                    <a:pt x="107975" y="19545"/>
                  </a:lnTo>
                  <a:lnTo>
                    <a:pt x="106362" y="19850"/>
                  </a:lnTo>
                  <a:lnTo>
                    <a:pt x="104063" y="22072"/>
                  </a:lnTo>
                  <a:lnTo>
                    <a:pt x="102743" y="23990"/>
                  </a:lnTo>
                  <a:lnTo>
                    <a:pt x="104025" y="25298"/>
                  </a:lnTo>
                  <a:lnTo>
                    <a:pt x="104965" y="26924"/>
                  </a:lnTo>
                  <a:lnTo>
                    <a:pt x="106603" y="25349"/>
                  </a:lnTo>
                  <a:lnTo>
                    <a:pt x="108889" y="23114"/>
                  </a:lnTo>
                  <a:lnTo>
                    <a:pt x="109880" y="22161"/>
                  </a:lnTo>
                  <a:close/>
                </a:path>
                <a:path w="439420" h="151764">
                  <a:moveTo>
                    <a:pt x="110083" y="110566"/>
                  </a:moveTo>
                  <a:lnTo>
                    <a:pt x="109601" y="109626"/>
                  </a:lnTo>
                  <a:lnTo>
                    <a:pt x="109131" y="108686"/>
                  </a:lnTo>
                  <a:lnTo>
                    <a:pt x="108204" y="108699"/>
                  </a:lnTo>
                  <a:lnTo>
                    <a:pt x="106768" y="109181"/>
                  </a:lnTo>
                  <a:lnTo>
                    <a:pt x="106324" y="109651"/>
                  </a:lnTo>
                  <a:lnTo>
                    <a:pt x="106337" y="110591"/>
                  </a:lnTo>
                  <a:lnTo>
                    <a:pt x="106337" y="112001"/>
                  </a:lnTo>
                  <a:lnTo>
                    <a:pt x="107289" y="112471"/>
                  </a:lnTo>
                  <a:lnTo>
                    <a:pt x="108699" y="112458"/>
                  </a:lnTo>
                  <a:lnTo>
                    <a:pt x="109626" y="111975"/>
                  </a:lnTo>
                  <a:lnTo>
                    <a:pt x="110083" y="111506"/>
                  </a:lnTo>
                  <a:lnTo>
                    <a:pt x="110083" y="110566"/>
                  </a:lnTo>
                  <a:close/>
                </a:path>
                <a:path w="439420" h="151764">
                  <a:moveTo>
                    <a:pt x="125209" y="122656"/>
                  </a:moveTo>
                  <a:lnTo>
                    <a:pt x="124739" y="122656"/>
                  </a:lnTo>
                  <a:lnTo>
                    <a:pt x="124282" y="123113"/>
                  </a:lnTo>
                  <a:lnTo>
                    <a:pt x="124269" y="123596"/>
                  </a:lnTo>
                  <a:lnTo>
                    <a:pt x="125209" y="123583"/>
                  </a:lnTo>
                  <a:lnTo>
                    <a:pt x="125209" y="122656"/>
                  </a:lnTo>
                  <a:close/>
                </a:path>
                <a:path w="439420" h="151764">
                  <a:moveTo>
                    <a:pt x="132054" y="6972"/>
                  </a:moveTo>
                  <a:lnTo>
                    <a:pt x="131749" y="6654"/>
                  </a:lnTo>
                  <a:lnTo>
                    <a:pt x="131432" y="6972"/>
                  </a:lnTo>
                  <a:lnTo>
                    <a:pt x="132054" y="6972"/>
                  </a:lnTo>
                  <a:close/>
                </a:path>
                <a:path w="439420" h="151764">
                  <a:moveTo>
                    <a:pt x="132384" y="7315"/>
                  </a:moveTo>
                  <a:lnTo>
                    <a:pt x="132067" y="6985"/>
                  </a:lnTo>
                  <a:lnTo>
                    <a:pt x="131419" y="6985"/>
                  </a:lnTo>
                  <a:lnTo>
                    <a:pt x="130784" y="6985"/>
                  </a:lnTo>
                  <a:lnTo>
                    <a:pt x="131737" y="7950"/>
                  </a:lnTo>
                  <a:lnTo>
                    <a:pt x="132067" y="7645"/>
                  </a:lnTo>
                  <a:lnTo>
                    <a:pt x="132384" y="7315"/>
                  </a:lnTo>
                  <a:close/>
                </a:path>
                <a:path w="439420" h="151764">
                  <a:moveTo>
                    <a:pt x="132715" y="28625"/>
                  </a:moveTo>
                  <a:lnTo>
                    <a:pt x="132384" y="28295"/>
                  </a:lnTo>
                  <a:lnTo>
                    <a:pt x="132080" y="27317"/>
                  </a:lnTo>
                  <a:lnTo>
                    <a:pt x="131114" y="27635"/>
                  </a:lnTo>
                  <a:lnTo>
                    <a:pt x="130454" y="28270"/>
                  </a:lnTo>
                  <a:lnTo>
                    <a:pt x="129794" y="28917"/>
                  </a:lnTo>
                  <a:lnTo>
                    <a:pt x="129781" y="29552"/>
                  </a:lnTo>
                  <a:lnTo>
                    <a:pt x="130746" y="30530"/>
                  </a:lnTo>
                  <a:lnTo>
                    <a:pt x="131711" y="30873"/>
                  </a:lnTo>
                  <a:lnTo>
                    <a:pt x="132054" y="29921"/>
                  </a:lnTo>
                  <a:lnTo>
                    <a:pt x="132384" y="29591"/>
                  </a:lnTo>
                  <a:lnTo>
                    <a:pt x="132715" y="28625"/>
                  </a:lnTo>
                  <a:close/>
                </a:path>
                <a:path w="439420" h="151764">
                  <a:moveTo>
                    <a:pt x="141376" y="71285"/>
                  </a:moveTo>
                  <a:lnTo>
                    <a:pt x="141249" y="55816"/>
                  </a:lnTo>
                  <a:lnTo>
                    <a:pt x="140487" y="55156"/>
                  </a:lnTo>
                  <a:lnTo>
                    <a:pt x="135318" y="50685"/>
                  </a:lnTo>
                  <a:lnTo>
                    <a:pt x="135318" y="68910"/>
                  </a:lnTo>
                  <a:lnTo>
                    <a:pt x="132600" y="80721"/>
                  </a:lnTo>
                  <a:lnTo>
                    <a:pt x="125209" y="80784"/>
                  </a:lnTo>
                  <a:lnTo>
                    <a:pt x="124587" y="80784"/>
                  </a:lnTo>
                  <a:lnTo>
                    <a:pt x="123977" y="80721"/>
                  </a:lnTo>
                  <a:lnTo>
                    <a:pt x="123850" y="79984"/>
                  </a:lnTo>
                  <a:lnTo>
                    <a:pt x="123875" y="71285"/>
                  </a:lnTo>
                  <a:lnTo>
                    <a:pt x="124574" y="65392"/>
                  </a:lnTo>
                  <a:lnTo>
                    <a:pt x="124396" y="56032"/>
                  </a:lnTo>
                  <a:lnTo>
                    <a:pt x="125425" y="55206"/>
                  </a:lnTo>
                  <a:lnTo>
                    <a:pt x="132918" y="55194"/>
                  </a:lnTo>
                  <a:lnTo>
                    <a:pt x="135242" y="60540"/>
                  </a:lnTo>
                  <a:lnTo>
                    <a:pt x="135318" y="68910"/>
                  </a:lnTo>
                  <a:lnTo>
                    <a:pt x="135318" y="50685"/>
                  </a:lnTo>
                  <a:lnTo>
                    <a:pt x="135064" y="50457"/>
                  </a:lnTo>
                  <a:lnTo>
                    <a:pt x="118529" y="50584"/>
                  </a:lnTo>
                  <a:lnTo>
                    <a:pt x="118351" y="54737"/>
                  </a:lnTo>
                  <a:lnTo>
                    <a:pt x="117627" y="85217"/>
                  </a:lnTo>
                  <a:lnTo>
                    <a:pt x="117525" y="91592"/>
                  </a:lnTo>
                  <a:lnTo>
                    <a:pt x="117424" y="123240"/>
                  </a:lnTo>
                  <a:lnTo>
                    <a:pt x="118160" y="124129"/>
                  </a:lnTo>
                  <a:lnTo>
                    <a:pt x="119418" y="124498"/>
                  </a:lnTo>
                  <a:lnTo>
                    <a:pt x="123164" y="124460"/>
                  </a:lnTo>
                  <a:lnTo>
                    <a:pt x="122834" y="122567"/>
                  </a:lnTo>
                  <a:lnTo>
                    <a:pt x="122948" y="110909"/>
                  </a:lnTo>
                  <a:lnTo>
                    <a:pt x="131914" y="87147"/>
                  </a:lnTo>
                  <a:lnTo>
                    <a:pt x="133007" y="93141"/>
                  </a:lnTo>
                  <a:lnTo>
                    <a:pt x="133464" y="97548"/>
                  </a:lnTo>
                  <a:lnTo>
                    <a:pt x="134734" y="114376"/>
                  </a:lnTo>
                  <a:lnTo>
                    <a:pt x="134861" y="117348"/>
                  </a:lnTo>
                  <a:lnTo>
                    <a:pt x="135293" y="118605"/>
                  </a:lnTo>
                  <a:lnTo>
                    <a:pt x="139242" y="118567"/>
                  </a:lnTo>
                  <a:lnTo>
                    <a:pt x="140906" y="118376"/>
                  </a:lnTo>
                  <a:lnTo>
                    <a:pt x="140881" y="115582"/>
                  </a:lnTo>
                  <a:lnTo>
                    <a:pt x="140220" y="111442"/>
                  </a:lnTo>
                  <a:lnTo>
                    <a:pt x="140220" y="110909"/>
                  </a:lnTo>
                  <a:lnTo>
                    <a:pt x="139649" y="104711"/>
                  </a:lnTo>
                  <a:lnTo>
                    <a:pt x="140703" y="91821"/>
                  </a:lnTo>
                  <a:lnTo>
                    <a:pt x="136474" y="87109"/>
                  </a:lnTo>
                  <a:lnTo>
                    <a:pt x="135966" y="86550"/>
                  </a:lnTo>
                  <a:lnTo>
                    <a:pt x="135547" y="85928"/>
                  </a:lnTo>
                  <a:lnTo>
                    <a:pt x="133146" y="83515"/>
                  </a:lnTo>
                  <a:lnTo>
                    <a:pt x="132613" y="83058"/>
                  </a:lnTo>
                  <a:lnTo>
                    <a:pt x="136410" y="80784"/>
                  </a:lnTo>
                  <a:lnTo>
                    <a:pt x="139458" y="78955"/>
                  </a:lnTo>
                  <a:lnTo>
                    <a:pt x="141376" y="71285"/>
                  </a:lnTo>
                  <a:close/>
                </a:path>
                <a:path w="439420" h="151764">
                  <a:moveTo>
                    <a:pt x="149352" y="70307"/>
                  </a:moveTo>
                  <a:lnTo>
                    <a:pt x="149339" y="69380"/>
                  </a:lnTo>
                  <a:lnTo>
                    <a:pt x="148869" y="69392"/>
                  </a:lnTo>
                  <a:lnTo>
                    <a:pt x="148437" y="69862"/>
                  </a:lnTo>
                  <a:lnTo>
                    <a:pt x="148894" y="70307"/>
                  </a:lnTo>
                  <a:lnTo>
                    <a:pt x="149352" y="70307"/>
                  </a:lnTo>
                  <a:close/>
                </a:path>
                <a:path w="439420" h="151764">
                  <a:moveTo>
                    <a:pt x="175844" y="140106"/>
                  </a:moveTo>
                  <a:lnTo>
                    <a:pt x="175831" y="139204"/>
                  </a:lnTo>
                  <a:lnTo>
                    <a:pt x="175818" y="138290"/>
                  </a:lnTo>
                  <a:lnTo>
                    <a:pt x="175336" y="137845"/>
                  </a:lnTo>
                  <a:lnTo>
                    <a:pt x="174891" y="137858"/>
                  </a:lnTo>
                  <a:lnTo>
                    <a:pt x="173964" y="137414"/>
                  </a:lnTo>
                  <a:lnTo>
                    <a:pt x="173088" y="138341"/>
                  </a:lnTo>
                  <a:lnTo>
                    <a:pt x="173101" y="139255"/>
                  </a:lnTo>
                  <a:lnTo>
                    <a:pt x="173113" y="139712"/>
                  </a:lnTo>
                  <a:lnTo>
                    <a:pt x="173570" y="140169"/>
                  </a:lnTo>
                  <a:lnTo>
                    <a:pt x="175844" y="140106"/>
                  </a:lnTo>
                  <a:close/>
                </a:path>
                <a:path w="439420" h="151764">
                  <a:moveTo>
                    <a:pt x="190906" y="87198"/>
                  </a:moveTo>
                  <a:lnTo>
                    <a:pt x="190855" y="81800"/>
                  </a:lnTo>
                  <a:lnTo>
                    <a:pt x="175768" y="82283"/>
                  </a:lnTo>
                  <a:lnTo>
                    <a:pt x="172859" y="82753"/>
                  </a:lnTo>
                  <a:lnTo>
                    <a:pt x="172885" y="84810"/>
                  </a:lnTo>
                  <a:lnTo>
                    <a:pt x="173228" y="89585"/>
                  </a:lnTo>
                  <a:lnTo>
                    <a:pt x="184734" y="83388"/>
                  </a:lnTo>
                  <a:lnTo>
                    <a:pt x="185331" y="92379"/>
                  </a:lnTo>
                  <a:lnTo>
                    <a:pt x="184442" y="98602"/>
                  </a:lnTo>
                  <a:lnTo>
                    <a:pt x="183222" y="114985"/>
                  </a:lnTo>
                  <a:lnTo>
                    <a:pt x="176352" y="115404"/>
                  </a:lnTo>
                  <a:lnTo>
                    <a:pt x="166573" y="115481"/>
                  </a:lnTo>
                  <a:lnTo>
                    <a:pt x="164274" y="101180"/>
                  </a:lnTo>
                  <a:lnTo>
                    <a:pt x="163804" y="95161"/>
                  </a:lnTo>
                  <a:lnTo>
                    <a:pt x="163512" y="83362"/>
                  </a:lnTo>
                  <a:lnTo>
                    <a:pt x="164122" y="72910"/>
                  </a:lnTo>
                  <a:lnTo>
                    <a:pt x="166281" y="64516"/>
                  </a:lnTo>
                  <a:lnTo>
                    <a:pt x="170256" y="58712"/>
                  </a:lnTo>
                  <a:lnTo>
                    <a:pt x="176301" y="56070"/>
                  </a:lnTo>
                  <a:lnTo>
                    <a:pt x="182854" y="56743"/>
                  </a:lnTo>
                  <a:lnTo>
                    <a:pt x="186448" y="63017"/>
                  </a:lnTo>
                  <a:lnTo>
                    <a:pt x="188798" y="57873"/>
                  </a:lnTo>
                  <a:lnTo>
                    <a:pt x="188772" y="54089"/>
                  </a:lnTo>
                  <a:lnTo>
                    <a:pt x="181267" y="51892"/>
                  </a:lnTo>
                  <a:lnTo>
                    <a:pt x="176377" y="52019"/>
                  </a:lnTo>
                  <a:lnTo>
                    <a:pt x="166065" y="56349"/>
                  </a:lnTo>
                  <a:lnTo>
                    <a:pt x="160413" y="65786"/>
                  </a:lnTo>
                  <a:lnTo>
                    <a:pt x="158051" y="77165"/>
                  </a:lnTo>
                  <a:lnTo>
                    <a:pt x="157607" y="87287"/>
                  </a:lnTo>
                  <a:lnTo>
                    <a:pt x="157607" y="88544"/>
                  </a:lnTo>
                  <a:lnTo>
                    <a:pt x="158178" y="97523"/>
                  </a:lnTo>
                  <a:lnTo>
                    <a:pt x="160426" y="107886"/>
                  </a:lnTo>
                  <a:lnTo>
                    <a:pt x="165633" y="116420"/>
                  </a:lnTo>
                  <a:lnTo>
                    <a:pt x="175044" y="119913"/>
                  </a:lnTo>
                  <a:lnTo>
                    <a:pt x="186994" y="119367"/>
                  </a:lnTo>
                  <a:lnTo>
                    <a:pt x="188988" y="109347"/>
                  </a:lnTo>
                  <a:lnTo>
                    <a:pt x="190068" y="99999"/>
                  </a:lnTo>
                  <a:lnTo>
                    <a:pt x="190817" y="89992"/>
                  </a:lnTo>
                  <a:lnTo>
                    <a:pt x="190906" y="87198"/>
                  </a:lnTo>
                  <a:close/>
                </a:path>
                <a:path w="439420" h="151764">
                  <a:moveTo>
                    <a:pt x="237223" y="118325"/>
                  </a:moveTo>
                  <a:lnTo>
                    <a:pt x="236550" y="112395"/>
                  </a:lnTo>
                  <a:lnTo>
                    <a:pt x="235229" y="103174"/>
                  </a:lnTo>
                  <a:lnTo>
                    <a:pt x="234467" y="97878"/>
                  </a:lnTo>
                  <a:lnTo>
                    <a:pt x="234276" y="96507"/>
                  </a:lnTo>
                  <a:lnTo>
                    <a:pt x="231686" y="80695"/>
                  </a:lnTo>
                  <a:lnTo>
                    <a:pt x="228511" y="65011"/>
                  </a:lnTo>
                  <a:lnTo>
                    <a:pt x="228320" y="64300"/>
                  </a:lnTo>
                  <a:lnTo>
                    <a:pt x="228320" y="97878"/>
                  </a:lnTo>
                  <a:lnTo>
                    <a:pt x="215315" y="97713"/>
                  </a:lnTo>
                  <a:lnTo>
                    <a:pt x="221018" y="55905"/>
                  </a:lnTo>
                  <a:lnTo>
                    <a:pt x="228320" y="97878"/>
                  </a:lnTo>
                  <a:lnTo>
                    <a:pt x="228320" y="64300"/>
                  </a:lnTo>
                  <a:lnTo>
                    <a:pt x="221475" y="46278"/>
                  </a:lnTo>
                  <a:lnTo>
                    <a:pt x="217728" y="46291"/>
                  </a:lnTo>
                  <a:lnTo>
                    <a:pt x="216509" y="50546"/>
                  </a:lnTo>
                  <a:lnTo>
                    <a:pt x="215176" y="58801"/>
                  </a:lnTo>
                  <a:lnTo>
                    <a:pt x="206222" y="115392"/>
                  </a:lnTo>
                  <a:lnTo>
                    <a:pt x="206108" y="116954"/>
                  </a:lnTo>
                  <a:lnTo>
                    <a:pt x="207060" y="119303"/>
                  </a:lnTo>
                  <a:lnTo>
                    <a:pt x="208419" y="119278"/>
                  </a:lnTo>
                  <a:lnTo>
                    <a:pt x="211429" y="119265"/>
                  </a:lnTo>
                  <a:lnTo>
                    <a:pt x="229196" y="103225"/>
                  </a:lnTo>
                  <a:lnTo>
                    <a:pt x="232041" y="120891"/>
                  </a:lnTo>
                  <a:lnTo>
                    <a:pt x="236004" y="120865"/>
                  </a:lnTo>
                  <a:lnTo>
                    <a:pt x="236410" y="120142"/>
                  </a:lnTo>
                  <a:lnTo>
                    <a:pt x="237121" y="118427"/>
                  </a:lnTo>
                  <a:close/>
                </a:path>
                <a:path w="439420" h="151764">
                  <a:moveTo>
                    <a:pt x="263842" y="3505"/>
                  </a:moveTo>
                  <a:lnTo>
                    <a:pt x="263829" y="2832"/>
                  </a:lnTo>
                  <a:lnTo>
                    <a:pt x="263169" y="2832"/>
                  </a:lnTo>
                  <a:lnTo>
                    <a:pt x="263842" y="3505"/>
                  </a:lnTo>
                  <a:close/>
                </a:path>
                <a:path w="439420" h="151764">
                  <a:moveTo>
                    <a:pt x="292785" y="53632"/>
                  </a:moveTo>
                  <a:lnTo>
                    <a:pt x="292569" y="53543"/>
                  </a:lnTo>
                  <a:lnTo>
                    <a:pt x="287362" y="53492"/>
                  </a:lnTo>
                  <a:lnTo>
                    <a:pt x="287375" y="54483"/>
                  </a:lnTo>
                  <a:lnTo>
                    <a:pt x="286067" y="59537"/>
                  </a:lnTo>
                  <a:lnTo>
                    <a:pt x="286524" y="65024"/>
                  </a:lnTo>
                  <a:lnTo>
                    <a:pt x="285838" y="79044"/>
                  </a:lnTo>
                  <a:lnTo>
                    <a:pt x="284962" y="105359"/>
                  </a:lnTo>
                  <a:lnTo>
                    <a:pt x="261124" y="50558"/>
                  </a:lnTo>
                  <a:lnTo>
                    <a:pt x="255422" y="52755"/>
                  </a:lnTo>
                  <a:lnTo>
                    <a:pt x="255651" y="56362"/>
                  </a:lnTo>
                  <a:lnTo>
                    <a:pt x="254927" y="121627"/>
                  </a:lnTo>
                  <a:lnTo>
                    <a:pt x="260223" y="121856"/>
                  </a:lnTo>
                  <a:lnTo>
                    <a:pt x="260502" y="63881"/>
                  </a:lnTo>
                  <a:lnTo>
                    <a:pt x="283768" y="116255"/>
                  </a:lnTo>
                  <a:lnTo>
                    <a:pt x="285699" y="119951"/>
                  </a:lnTo>
                  <a:lnTo>
                    <a:pt x="288937" y="121005"/>
                  </a:lnTo>
                  <a:lnTo>
                    <a:pt x="289661" y="119100"/>
                  </a:lnTo>
                  <a:lnTo>
                    <a:pt x="289775" y="112102"/>
                  </a:lnTo>
                  <a:lnTo>
                    <a:pt x="290614" y="83718"/>
                  </a:lnTo>
                  <a:lnTo>
                    <a:pt x="291058" y="76695"/>
                  </a:lnTo>
                  <a:lnTo>
                    <a:pt x="292315" y="62636"/>
                  </a:lnTo>
                  <a:lnTo>
                    <a:pt x="292785" y="53632"/>
                  </a:lnTo>
                  <a:close/>
                </a:path>
                <a:path w="439420" h="151764">
                  <a:moveTo>
                    <a:pt x="319722" y="55753"/>
                  </a:moveTo>
                  <a:lnTo>
                    <a:pt x="319697" y="51701"/>
                  </a:lnTo>
                  <a:lnTo>
                    <a:pt x="314477" y="51739"/>
                  </a:lnTo>
                  <a:lnTo>
                    <a:pt x="313969" y="51841"/>
                  </a:lnTo>
                  <a:lnTo>
                    <a:pt x="313258" y="53644"/>
                  </a:lnTo>
                  <a:lnTo>
                    <a:pt x="310972" y="120459"/>
                  </a:lnTo>
                  <a:lnTo>
                    <a:pt x="310997" y="123063"/>
                  </a:lnTo>
                  <a:lnTo>
                    <a:pt x="316814" y="122656"/>
                  </a:lnTo>
                  <a:lnTo>
                    <a:pt x="319722" y="55753"/>
                  </a:lnTo>
                  <a:close/>
                </a:path>
                <a:path w="439420" h="151764">
                  <a:moveTo>
                    <a:pt x="337489" y="977"/>
                  </a:moveTo>
                  <a:lnTo>
                    <a:pt x="336499" y="660"/>
                  </a:lnTo>
                  <a:lnTo>
                    <a:pt x="335826" y="0"/>
                  </a:lnTo>
                  <a:lnTo>
                    <a:pt x="334822" y="342"/>
                  </a:lnTo>
                  <a:lnTo>
                    <a:pt x="334848" y="1003"/>
                  </a:lnTo>
                  <a:lnTo>
                    <a:pt x="333857" y="2006"/>
                  </a:lnTo>
                  <a:lnTo>
                    <a:pt x="334175" y="2997"/>
                  </a:lnTo>
                  <a:lnTo>
                    <a:pt x="335191" y="3314"/>
                  </a:lnTo>
                  <a:lnTo>
                    <a:pt x="335851" y="3975"/>
                  </a:lnTo>
                  <a:lnTo>
                    <a:pt x="336511" y="3314"/>
                  </a:lnTo>
                  <a:lnTo>
                    <a:pt x="336842" y="2971"/>
                  </a:lnTo>
                  <a:lnTo>
                    <a:pt x="337172" y="1981"/>
                  </a:lnTo>
                  <a:lnTo>
                    <a:pt x="337489" y="977"/>
                  </a:lnTo>
                  <a:close/>
                </a:path>
                <a:path w="439420" h="151764">
                  <a:moveTo>
                    <a:pt x="348119" y="2235"/>
                  </a:moveTo>
                  <a:lnTo>
                    <a:pt x="347776" y="1257"/>
                  </a:lnTo>
                  <a:lnTo>
                    <a:pt x="347433" y="927"/>
                  </a:lnTo>
                  <a:lnTo>
                    <a:pt x="346113" y="266"/>
                  </a:lnTo>
                  <a:lnTo>
                    <a:pt x="345122" y="609"/>
                  </a:lnTo>
                  <a:lnTo>
                    <a:pt x="343801" y="1282"/>
                  </a:lnTo>
                  <a:lnTo>
                    <a:pt x="343471" y="1600"/>
                  </a:lnTo>
                  <a:lnTo>
                    <a:pt x="343471" y="2286"/>
                  </a:lnTo>
                  <a:lnTo>
                    <a:pt x="344131" y="2933"/>
                  </a:lnTo>
                  <a:lnTo>
                    <a:pt x="345135" y="3251"/>
                  </a:lnTo>
                  <a:lnTo>
                    <a:pt x="346798" y="4241"/>
                  </a:lnTo>
                  <a:lnTo>
                    <a:pt x="347789" y="2578"/>
                  </a:lnTo>
                  <a:lnTo>
                    <a:pt x="348119" y="2235"/>
                  </a:lnTo>
                  <a:close/>
                </a:path>
                <a:path w="439420" h="151764">
                  <a:moveTo>
                    <a:pt x="351193" y="150355"/>
                  </a:moveTo>
                  <a:lnTo>
                    <a:pt x="350710" y="149910"/>
                  </a:lnTo>
                  <a:lnTo>
                    <a:pt x="350266" y="149923"/>
                  </a:lnTo>
                  <a:lnTo>
                    <a:pt x="349846" y="150355"/>
                  </a:lnTo>
                  <a:lnTo>
                    <a:pt x="349834" y="150850"/>
                  </a:lnTo>
                  <a:lnTo>
                    <a:pt x="350278" y="150837"/>
                  </a:lnTo>
                  <a:lnTo>
                    <a:pt x="350278" y="151282"/>
                  </a:lnTo>
                  <a:lnTo>
                    <a:pt x="350748" y="151282"/>
                  </a:lnTo>
                  <a:lnTo>
                    <a:pt x="351167" y="150837"/>
                  </a:lnTo>
                  <a:lnTo>
                    <a:pt x="351193" y="150355"/>
                  </a:lnTo>
                  <a:close/>
                </a:path>
                <a:path w="439420" h="151764">
                  <a:moveTo>
                    <a:pt x="352120" y="127952"/>
                  </a:moveTo>
                  <a:lnTo>
                    <a:pt x="351637" y="127050"/>
                  </a:lnTo>
                  <a:lnTo>
                    <a:pt x="351167" y="127063"/>
                  </a:lnTo>
                  <a:lnTo>
                    <a:pt x="350735" y="127546"/>
                  </a:lnTo>
                  <a:lnTo>
                    <a:pt x="350748" y="127990"/>
                  </a:lnTo>
                  <a:lnTo>
                    <a:pt x="350291" y="128447"/>
                  </a:lnTo>
                  <a:lnTo>
                    <a:pt x="350748" y="128447"/>
                  </a:lnTo>
                  <a:lnTo>
                    <a:pt x="352120" y="128409"/>
                  </a:lnTo>
                  <a:lnTo>
                    <a:pt x="352120" y="127952"/>
                  </a:lnTo>
                  <a:close/>
                </a:path>
                <a:path w="439420" h="151764">
                  <a:moveTo>
                    <a:pt x="359727" y="144246"/>
                  </a:moveTo>
                  <a:lnTo>
                    <a:pt x="359257" y="143357"/>
                  </a:lnTo>
                  <a:lnTo>
                    <a:pt x="358355" y="143370"/>
                  </a:lnTo>
                  <a:lnTo>
                    <a:pt x="357898" y="143383"/>
                  </a:lnTo>
                  <a:lnTo>
                    <a:pt x="356984" y="143852"/>
                  </a:lnTo>
                  <a:lnTo>
                    <a:pt x="356539" y="144310"/>
                  </a:lnTo>
                  <a:lnTo>
                    <a:pt x="356095" y="145237"/>
                  </a:lnTo>
                  <a:lnTo>
                    <a:pt x="356577" y="145681"/>
                  </a:lnTo>
                  <a:lnTo>
                    <a:pt x="357492" y="146126"/>
                  </a:lnTo>
                  <a:lnTo>
                    <a:pt x="358419" y="146100"/>
                  </a:lnTo>
                  <a:lnTo>
                    <a:pt x="358863" y="146100"/>
                  </a:lnTo>
                  <a:lnTo>
                    <a:pt x="359308" y="145630"/>
                  </a:lnTo>
                  <a:lnTo>
                    <a:pt x="359727" y="144246"/>
                  </a:lnTo>
                  <a:close/>
                </a:path>
                <a:path w="439420" h="151764">
                  <a:moveTo>
                    <a:pt x="369087" y="131292"/>
                  </a:moveTo>
                  <a:lnTo>
                    <a:pt x="369062" y="129921"/>
                  </a:lnTo>
                  <a:lnTo>
                    <a:pt x="368579" y="129006"/>
                  </a:lnTo>
                  <a:lnTo>
                    <a:pt x="367652" y="128587"/>
                  </a:lnTo>
                  <a:lnTo>
                    <a:pt x="366763" y="129044"/>
                  </a:lnTo>
                  <a:lnTo>
                    <a:pt x="365836" y="129070"/>
                  </a:lnTo>
                  <a:lnTo>
                    <a:pt x="364947" y="129540"/>
                  </a:lnTo>
                  <a:lnTo>
                    <a:pt x="364972" y="130911"/>
                  </a:lnTo>
                  <a:lnTo>
                    <a:pt x="365442" y="131813"/>
                  </a:lnTo>
                  <a:lnTo>
                    <a:pt x="366369" y="132257"/>
                  </a:lnTo>
                  <a:lnTo>
                    <a:pt x="367271" y="132232"/>
                  </a:lnTo>
                  <a:lnTo>
                    <a:pt x="369087" y="131292"/>
                  </a:lnTo>
                  <a:close/>
                </a:path>
                <a:path w="439420" h="151764">
                  <a:moveTo>
                    <a:pt x="370700" y="4076"/>
                  </a:moveTo>
                  <a:lnTo>
                    <a:pt x="369023" y="2425"/>
                  </a:lnTo>
                  <a:lnTo>
                    <a:pt x="368350" y="2425"/>
                  </a:lnTo>
                  <a:lnTo>
                    <a:pt x="368033" y="3429"/>
                  </a:lnTo>
                  <a:lnTo>
                    <a:pt x="367715" y="3771"/>
                  </a:lnTo>
                  <a:lnTo>
                    <a:pt x="369049" y="5092"/>
                  </a:lnTo>
                  <a:lnTo>
                    <a:pt x="369709" y="5080"/>
                  </a:lnTo>
                  <a:lnTo>
                    <a:pt x="370700" y="4076"/>
                  </a:lnTo>
                  <a:close/>
                </a:path>
                <a:path w="439420" h="151764">
                  <a:moveTo>
                    <a:pt x="373202" y="30937"/>
                  </a:moveTo>
                  <a:lnTo>
                    <a:pt x="372859" y="30607"/>
                  </a:lnTo>
                  <a:lnTo>
                    <a:pt x="371881" y="30289"/>
                  </a:lnTo>
                  <a:lnTo>
                    <a:pt x="371208" y="30302"/>
                  </a:lnTo>
                  <a:lnTo>
                    <a:pt x="370878" y="30619"/>
                  </a:lnTo>
                  <a:lnTo>
                    <a:pt x="370547" y="30962"/>
                  </a:lnTo>
                  <a:lnTo>
                    <a:pt x="370230" y="31953"/>
                  </a:lnTo>
                  <a:lnTo>
                    <a:pt x="371563" y="33274"/>
                  </a:lnTo>
                  <a:lnTo>
                    <a:pt x="372224" y="33274"/>
                  </a:lnTo>
                  <a:lnTo>
                    <a:pt x="372541" y="32270"/>
                  </a:lnTo>
                  <a:lnTo>
                    <a:pt x="373202" y="31610"/>
                  </a:lnTo>
                  <a:lnTo>
                    <a:pt x="373202" y="30937"/>
                  </a:lnTo>
                  <a:close/>
                </a:path>
                <a:path w="439420" h="151764">
                  <a:moveTo>
                    <a:pt x="373888" y="120230"/>
                  </a:moveTo>
                  <a:lnTo>
                    <a:pt x="373418" y="119786"/>
                  </a:lnTo>
                  <a:lnTo>
                    <a:pt x="373888" y="120688"/>
                  </a:lnTo>
                  <a:lnTo>
                    <a:pt x="373888" y="120230"/>
                  </a:lnTo>
                  <a:close/>
                </a:path>
                <a:path w="439420" h="151764">
                  <a:moveTo>
                    <a:pt x="388937" y="119481"/>
                  </a:moveTo>
                  <a:lnTo>
                    <a:pt x="388480" y="119494"/>
                  </a:lnTo>
                  <a:lnTo>
                    <a:pt x="388937" y="119926"/>
                  </a:lnTo>
                  <a:lnTo>
                    <a:pt x="388937" y="119481"/>
                  </a:lnTo>
                  <a:close/>
                </a:path>
                <a:path w="439420" h="151764">
                  <a:moveTo>
                    <a:pt x="401294" y="136042"/>
                  </a:moveTo>
                  <a:lnTo>
                    <a:pt x="400812" y="135597"/>
                  </a:lnTo>
                  <a:lnTo>
                    <a:pt x="400367" y="135610"/>
                  </a:lnTo>
                  <a:lnTo>
                    <a:pt x="399961" y="136042"/>
                  </a:lnTo>
                  <a:lnTo>
                    <a:pt x="399948" y="136537"/>
                  </a:lnTo>
                  <a:lnTo>
                    <a:pt x="400380" y="136537"/>
                  </a:lnTo>
                  <a:lnTo>
                    <a:pt x="400380" y="136982"/>
                  </a:lnTo>
                  <a:lnTo>
                    <a:pt x="400837" y="136982"/>
                  </a:lnTo>
                  <a:lnTo>
                    <a:pt x="401281" y="136537"/>
                  </a:lnTo>
                  <a:lnTo>
                    <a:pt x="401294" y="136042"/>
                  </a:lnTo>
                  <a:close/>
                </a:path>
                <a:path w="439420" h="151764">
                  <a:moveTo>
                    <a:pt x="401701" y="88074"/>
                  </a:moveTo>
                  <a:lnTo>
                    <a:pt x="401662" y="85788"/>
                  </a:lnTo>
                  <a:lnTo>
                    <a:pt x="400735" y="85356"/>
                  </a:lnTo>
                  <a:lnTo>
                    <a:pt x="399821" y="84912"/>
                  </a:lnTo>
                  <a:lnTo>
                    <a:pt x="398449" y="84937"/>
                  </a:lnTo>
                  <a:lnTo>
                    <a:pt x="397992" y="85864"/>
                  </a:lnTo>
                  <a:lnTo>
                    <a:pt x="398018" y="87236"/>
                  </a:lnTo>
                  <a:lnTo>
                    <a:pt x="397598" y="88163"/>
                  </a:lnTo>
                  <a:lnTo>
                    <a:pt x="398538" y="89052"/>
                  </a:lnTo>
                  <a:lnTo>
                    <a:pt x="399440" y="89052"/>
                  </a:lnTo>
                  <a:lnTo>
                    <a:pt x="400812" y="89471"/>
                  </a:lnTo>
                  <a:lnTo>
                    <a:pt x="401701" y="88074"/>
                  </a:lnTo>
                  <a:close/>
                </a:path>
                <a:path w="439420" h="151764">
                  <a:moveTo>
                    <a:pt x="402209" y="113652"/>
                  </a:moveTo>
                  <a:lnTo>
                    <a:pt x="401726" y="112737"/>
                  </a:lnTo>
                  <a:lnTo>
                    <a:pt x="401269" y="112750"/>
                  </a:lnTo>
                  <a:lnTo>
                    <a:pt x="400837" y="113220"/>
                  </a:lnTo>
                  <a:lnTo>
                    <a:pt x="400837" y="113677"/>
                  </a:lnTo>
                  <a:lnTo>
                    <a:pt x="400392" y="114134"/>
                  </a:lnTo>
                  <a:lnTo>
                    <a:pt x="400862" y="114134"/>
                  </a:lnTo>
                  <a:lnTo>
                    <a:pt x="402209" y="114096"/>
                  </a:lnTo>
                  <a:lnTo>
                    <a:pt x="402209" y="113652"/>
                  </a:lnTo>
                  <a:close/>
                </a:path>
                <a:path w="439420" h="151764">
                  <a:moveTo>
                    <a:pt x="406882" y="49618"/>
                  </a:moveTo>
                  <a:lnTo>
                    <a:pt x="406869" y="49174"/>
                  </a:lnTo>
                  <a:lnTo>
                    <a:pt x="406412" y="49174"/>
                  </a:lnTo>
                  <a:lnTo>
                    <a:pt x="406412" y="49631"/>
                  </a:lnTo>
                  <a:lnTo>
                    <a:pt x="406425" y="50088"/>
                  </a:lnTo>
                  <a:lnTo>
                    <a:pt x="406882" y="49618"/>
                  </a:lnTo>
                  <a:close/>
                </a:path>
                <a:path w="439420" h="151764">
                  <a:moveTo>
                    <a:pt x="409829" y="129946"/>
                  </a:moveTo>
                  <a:lnTo>
                    <a:pt x="409359" y="129032"/>
                  </a:lnTo>
                  <a:lnTo>
                    <a:pt x="408457" y="129057"/>
                  </a:lnTo>
                  <a:lnTo>
                    <a:pt x="407987" y="129070"/>
                  </a:lnTo>
                  <a:lnTo>
                    <a:pt x="407073" y="129540"/>
                  </a:lnTo>
                  <a:lnTo>
                    <a:pt x="406641" y="129997"/>
                  </a:lnTo>
                  <a:lnTo>
                    <a:pt x="406196" y="130924"/>
                  </a:lnTo>
                  <a:lnTo>
                    <a:pt x="406666" y="131368"/>
                  </a:lnTo>
                  <a:lnTo>
                    <a:pt x="407581" y="131813"/>
                  </a:lnTo>
                  <a:lnTo>
                    <a:pt x="408508" y="131787"/>
                  </a:lnTo>
                  <a:lnTo>
                    <a:pt x="408965" y="131787"/>
                  </a:lnTo>
                  <a:lnTo>
                    <a:pt x="409397" y="131305"/>
                  </a:lnTo>
                  <a:lnTo>
                    <a:pt x="409829" y="129946"/>
                  </a:lnTo>
                  <a:close/>
                </a:path>
                <a:path w="439420" h="151764">
                  <a:moveTo>
                    <a:pt x="414083" y="66827"/>
                  </a:moveTo>
                  <a:lnTo>
                    <a:pt x="413600" y="66395"/>
                  </a:lnTo>
                  <a:lnTo>
                    <a:pt x="413613" y="67297"/>
                  </a:lnTo>
                  <a:lnTo>
                    <a:pt x="414083" y="66827"/>
                  </a:lnTo>
                  <a:close/>
                </a:path>
                <a:path w="439420" h="151764">
                  <a:moveTo>
                    <a:pt x="416890" y="70891"/>
                  </a:moveTo>
                  <a:lnTo>
                    <a:pt x="416877" y="70421"/>
                  </a:lnTo>
                  <a:lnTo>
                    <a:pt x="416420" y="70434"/>
                  </a:lnTo>
                  <a:lnTo>
                    <a:pt x="416420" y="70891"/>
                  </a:lnTo>
                  <a:lnTo>
                    <a:pt x="416890" y="70891"/>
                  </a:lnTo>
                  <a:close/>
                </a:path>
                <a:path w="439420" h="151764">
                  <a:moveTo>
                    <a:pt x="418198" y="90030"/>
                  </a:moveTo>
                  <a:lnTo>
                    <a:pt x="418172" y="89141"/>
                  </a:lnTo>
                  <a:lnTo>
                    <a:pt x="417931" y="89141"/>
                  </a:lnTo>
                  <a:lnTo>
                    <a:pt x="417715" y="89141"/>
                  </a:lnTo>
                  <a:lnTo>
                    <a:pt x="417258" y="88696"/>
                  </a:lnTo>
                  <a:lnTo>
                    <a:pt x="417283" y="90055"/>
                  </a:lnTo>
                  <a:lnTo>
                    <a:pt x="418198" y="90030"/>
                  </a:lnTo>
                  <a:close/>
                </a:path>
                <a:path w="439420" h="151764">
                  <a:moveTo>
                    <a:pt x="419176" y="116967"/>
                  </a:moveTo>
                  <a:lnTo>
                    <a:pt x="419150" y="115595"/>
                  </a:lnTo>
                  <a:lnTo>
                    <a:pt x="418668" y="114693"/>
                  </a:lnTo>
                  <a:lnTo>
                    <a:pt x="417753" y="114261"/>
                  </a:lnTo>
                  <a:lnTo>
                    <a:pt x="416852" y="114744"/>
                  </a:lnTo>
                  <a:lnTo>
                    <a:pt x="415925" y="114757"/>
                  </a:lnTo>
                  <a:lnTo>
                    <a:pt x="415023" y="115214"/>
                  </a:lnTo>
                  <a:lnTo>
                    <a:pt x="415048" y="116598"/>
                  </a:lnTo>
                  <a:lnTo>
                    <a:pt x="415518" y="117500"/>
                  </a:lnTo>
                  <a:lnTo>
                    <a:pt x="416445" y="117944"/>
                  </a:lnTo>
                  <a:lnTo>
                    <a:pt x="417360" y="117919"/>
                  </a:lnTo>
                  <a:lnTo>
                    <a:pt x="418261" y="117436"/>
                  </a:lnTo>
                  <a:lnTo>
                    <a:pt x="419176" y="116967"/>
                  </a:lnTo>
                  <a:close/>
                </a:path>
                <a:path w="439420" h="151764">
                  <a:moveTo>
                    <a:pt x="424002" y="106362"/>
                  </a:moveTo>
                  <a:lnTo>
                    <a:pt x="423989" y="105905"/>
                  </a:lnTo>
                  <a:lnTo>
                    <a:pt x="423519" y="105473"/>
                  </a:lnTo>
                  <a:lnTo>
                    <a:pt x="424002" y="106362"/>
                  </a:lnTo>
                  <a:close/>
                </a:path>
                <a:path w="439420" h="151764">
                  <a:moveTo>
                    <a:pt x="424929" y="61595"/>
                  </a:moveTo>
                  <a:lnTo>
                    <a:pt x="424459" y="60248"/>
                  </a:lnTo>
                  <a:lnTo>
                    <a:pt x="424395" y="57492"/>
                  </a:lnTo>
                  <a:lnTo>
                    <a:pt x="422135" y="58445"/>
                  </a:lnTo>
                  <a:lnTo>
                    <a:pt x="420293" y="58026"/>
                  </a:lnTo>
                  <a:lnTo>
                    <a:pt x="419404" y="58496"/>
                  </a:lnTo>
                  <a:lnTo>
                    <a:pt x="417093" y="58089"/>
                  </a:lnTo>
                  <a:lnTo>
                    <a:pt x="417601" y="59905"/>
                  </a:lnTo>
                  <a:lnTo>
                    <a:pt x="418096" y="62191"/>
                  </a:lnTo>
                  <a:lnTo>
                    <a:pt x="420382" y="62141"/>
                  </a:lnTo>
                  <a:lnTo>
                    <a:pt x="422668" y="62560"/>
                  </a:lnTo>
                  <a:lnTo>
                    <a:pt x="423583" y="62534"/>
                  </a:lnTo>
                  <a:lnTo>
                    <a:pt x="424929" y="61595"/>
                  </a:lnTo>
                  <a:close/>
                </a:path>
                <a:path w="439420" h="151764">
                  <a:moveTo>
                    <a:pt x="425132" y="71640"/>
                  </a:moveTo>
                  <a:lnTo>
                    <a:pt x="424649" y="70713"/>
                  </a:lnTo>
                  <a:lnTo>
                    <a:pt x="423291" y="70751"/>
                  </a:lnTo>
                  <a:lnTo>
                    <a:pt x="422363" y="70764"/>
                  </a:lnTo>
                  <a:lnTo>
                    <a:pt x="421919" y="71247"/>
                  </a:lnTo>
                  <a:lnTo>
                    <a:pt x="421932" y="72148"/>
                  </a:lnTo>
                  <a:lnTo>
                    <a:pt x="422402" y="73063"/>
                  </a:lnTo>
                  <a:lnTo>
                    <a:pt x="422871" y="73050"/>
                  </a:lnTo>
                  <a:lnTo>
                    <a:pt x="423786" y="72580"/>
                  </a:lnTo>
                  <a:lnTo>
                    <a:pt x="424230" y="72555"/>
                  </a:lnTo>
                  <a:lnTo>
                    <a:pt x="424675" y="72097"/>
                  </a:lnTo>
                  <a:lnTo>
                    <a:pt x="425132" y="71640"/>
                  </a:lnTo>
                  <a:close/>
                </a:path>
                <a:path w="439420" h="151764">
                  <a:moveTo>
                    <a:pt x="427088" y="77990"/>
                  </a:moveTo>
                  <a:lnTo>
                    <a:pt x="426605" y="77546"/>
                  </a:lnTo>
                  <a:lnTo>
                    <a:pt x="426148" y="77558"/>
                  </a:lnTo>
                  <a:lnTo>
                    <a:pt x="425691" y="77558"/>
                  </a:lnTo>
                  <a:lnTo>
                    <a:pt x="425716" y="78930"/>
                  </a:lnTo>
                  <a:lnTo>
                    <a:pt x="426631" y="78905"/>
                  </a:lnTo>
                  <a:lnTo>
                    <a:pt x="427075" y="78473"/>
                  </a:lnTo>
                  <a:lnTo>
                    <a:pt x="427088" y="77990"/>
                  </a:lnTo>
                  <a:close/>
                </a:path>
                <a:path w="439420" h="151764">
                  <a:moveTo>
                    <a:pt x="430301" y="103060"/>
                  </a:moveTo>
                  <a:lnTo>
                    <a:pt x="430263" y="100774"/>
                  </a:lnTo>
                  <a:lnTo>
                    <a:pt x="429348" y="100330"/>
                  </a:lnTo>
                  <a:lnTo>
                    <a:pt x="427964" y="99898"/>
                  </a:lnTo>
                  <a:lnTo>
                    <a:pt x="427050" y="99923"/>
                  </a:lnTo>
                  <a:lnTo>
                    <a:pt x="426148" y="100393"/>
                  </a:lnTo>
                  <a:lnTo>
                    <a:pt x="426631" y="101752"/>
                  </a:lnTo>
                  <a:lnTo>
                    <a:pt x="426643" y="102666"/>
                  </a:lnTo>
                  <a:lnTo>
                    <a:pt x="427583" y="103111"/>
                  </a:lnTo>
                  <a:lnTo>
                    <a:pt x="428485" y="103098"/>
                  </a:lnTo>
                  <a:lnTo>
                    <a:pt x="430301" y="103060"/>
                  </a:lnTo>
                  <a:close/>
                </a:path>
                <a:path w="439420" h="151764">
                  <a:moveTo>
                    <a:pt x="432104" y="55524"/>
                  </a:moveTo>
                  <a:lnTo>
                    <a:pt x="432092" y="54610"/>
                  </a:lnTo>
                  <a:lnTo>
                    <a:pt x="432066" y="53695"/>
                  </a:lnTo>
                  <a:lnTo>
                    <a:pt x="432041" y="52311"/>
                  </a:lnTo>
                  <a:lnTo>
                    <a:pt x="430657" y="51904"/>
                  </a:lnTo>
                  <a:lnTo>
                    <a:pt x="429768" y="51904"/>
                  </a:lnTo>
                  <a:lnTo>
                    <a:pt x="428853" y="52374"/>
                  </a:lnTo>
                  <a:lnTo>
                    <a:pt x="427951" y="52857"/>
                  </a:lnTo>
                  <a:lnTo>
                    <a:pt x="427964" y="53784"/>
                  </a:lnTo>
                  <a:lnTo>
                    <a:pt x="428447" y="55587"/>
                  </a:lnTo>
                  <a:lnTo>
                    <a:pt x="429374" y="56045"/>
                  </a:lnTo>
                  <a:lnTo>
                    <a:pt x="430733" y="55549"/>
                  </a:lnTo>
                  <a:lnTo>
                    <a:pt x="432104" y="55524"/>
                  </a:lnTo>
                  <a:close/>
                </a:path>
                <a:path w="439420" h="151764">
                  <a:moveTo>
                    <a:pt x="432676" y="83375"/>
                  </a:moveTo>
                  <a:lnTo>
                    <a:pt x="431761" y="83388"/>
                  </a:lnTo>
                  <a:lnTo>
                    <a:pt x="431774" y="84289"/>
                  </a:lnTo>
                  <a:lnTo>
                    <a:pt x="432257" y="84747"/>
                  </a:lnTo>
                  <a:lnTo>
                    <a:pt x="432676" y="84289"/>
                  </a:lnTo>
                  <a:lnTo>
                    <a:pt x="432676" y="83375"/>
                  </a:lnTo>
                  <a:close/>
                </a:path>
                <a:path w="439420" h="151764">
                  <a:moveTo>
                    <a:pt x="435127" y="69151"/>
                  </a:moveTo>
                  <a:lnTo>
                    <a:pt x="433743" y="69176"/>
                  </a:lnTo>
                  <a:lnTo>
                    <a:pt x="432396" y="69672"/>
                  </a:lnTo>
                  <a:lnTo>
                    <a:pt x="432409" y="70586"/>
                  </a:lnTo>
                  <a:lnTo>
                    <a:pt x="431990" y="71501"/>
                  </a:lnTo>
                  <a:lnTo>
                    <a:pt x="431990" y="71958"/>
                  </a:lnTo>
                  <a:lnTo>
                    <a:pt x="432447" y="72859"/>
                  </a:lnTo>
                  <a:lnTo>
                    <a:pt x="433374" y="72834"/>
                  </a:lnTo>
                  <a:lnTo>
                    <a:pt x="434276" y="72821"/>
                  </a:lnTo>
                  <a:lnTo>
                    <a:pt x="434721" y="71907"/>
                  </a:lnTo>
                  <a:lnTo>
                    <a:pt x="434695" y="70993"/>
                  </a:lnTo>
                  <a:lnTo>
                    <a:pt x="434682" y="70078"/>
                  </a:lnTo>
                  <a:lnTo>
                    <a:pt x="435127" y="69151"/>
                  </a:lnTo>
                  <a:close/>
                </a:path>
                <a:path w="439420" h="151764">
                  <a:moveTo>
                    <a:pt x="439039" y="105613"/>
                  </a:moveTo>
                  <a:lnTo>
                    <a:pt x="439026" y="105156"/>
                  </a:lnTo>
                  <a:lnTo>
                    <a:pt x="438569" y="105168"/>
                  </a:lnTo>
                  <a:lnTo>
                    <a:pt x="439039" y="105613"/>
                  </a:lnTo>
                  <a:close/>
                </a:path>
              </a:pathLst>
            </a:custGeom>
            <a:solidFill>
              <a:srgbClr val="EB8B13"/>
            </a:solidFill>
          </p:spPr>
          <p:txBody>
            <a:bodyPr wrap="square" lIns="0" tIns="0" rIns="0" bIns="0" rtlCol="0"/>
            <a:lstStyle/>
            <a:p>
              <a:endParaRPr/>
            </a:p>
          </p:txBody>
        </p:sp>
        <p:sp>
          <p:nvSpPr>
            <p:cNvPr id="54" name="object 54"/>
            <p:cNvSpPr/>
            <p:nvPr/>
          </p:nvSpPr>
          <p:spPr>
            <a:xfrm>
              <a:off x="6463767" y="6161684"/>
              <a:ext cx="90805" cy="75565"/>
            </a:xfrm>
            <a:custGeom>
              <a:avLst/>
              <a:gdLst/>
              <a:ahLst/>
              <a:cxnLst/>
              <a:rect l="l" t="t" r="r" b="b"/>
              <a:pathLst>
                <a:path w="90804" h="75564">
                  <a:moveTo>
                    <a:pt x="8750" y="7874"/>
                  </a:moveTo>
                  <a:lnTo>
                    <a:pt x="8724" y="3822"/>
                  </a:lnTo>
                  <a:lnTo>
                    <a:pt x="3505" y="3860"/>
                  </a:lnTo>
                  <a:lnTo>
                    <a:pt x="2997" y="3962"/>
                  </a:lnTo>
                  <a:lnTo>
                    <a:pt x="2286" y="5765"/>
                  </a:lnTo>
                  <a:lnTo>
                    <a:pt x="0" y="72580"/>
                  </a:lnTo>
                  <a:lnTo>
                    <a:pt x="25" y="75184"/>
                  </a:lnTo>
                  <a:lnTo>
                    <a:pt x="5842" y="74777"/>
                  </a:lnTo>
                  <a:lnTo>
                    <a:pt x="8750" y="7874"/>
                  </a:lnTo>
                  <a:close/>
                </a:path>
                <a:path w="90804" h="75564">
                  <a:moveTo>
                    <a:pt x="54279" y="68008"/>
                  </a:moveTo>
                  <a:lnTo>
                    <a:pt x="50596" y="62445"/>
                  </a:lnTo>
                  <a:lnTo>
                    <a:pt x="43751" y="65849"/>
                  </a:lnTo>
                  <a:lnTo>
                    <a:pt x="39255" y="62636"/>
                  </a:lnTo>
                  <a:lnTo>
                    <a:pt x="33782" y="57416"/>
                  </a:lnTo>
                  <a:lnTo>
                    <a:pt x="30734" y="51409"/>
                  </a:lnTo>
                  <a:lnTo>
                    <a:pt x="29387" y="44475"/>
                  </a:lnTo>
                  <a:lnTo>
                    <a:pt x="29057" y="36423"/>
                  </a:lnTo>
                  <a:lnTo>
                    <a:pt x="29845" y="27711"/>
                  </a:lnTo>
                  <a:lnTo>
                    <a:pt x="32410" y="18453"/>
                  </a:lnTo>
                  <a:lnTo>
                    <a:pt x="36893" y="11087"/>
                  </a:lnTo>
                  <a:lnTo>
                    <a:pt x="43408" y="8051"/>
                  </a:lnTo>
                  <a:lnTo>
                    <a:pt x="45491" y="8039"/>
                  </a:lnTo>
                  <a:lnTo>
                    <a:pt x="51523" y="8610"/>
                  </a:lnTo>
                  <a:lnTo>
                    <a:pt x="51498" y="5461"/>
                  </a:lnTo>
                  <a:lnTo>
                    <a:pt x="51498" y="3403"/>
                  </a:lnTo>
                  <a:lnTo>
                    <a:pt x="48755" y="2159"/>
                  </a:lnTo>
                  <a:lnTo>
                    <a:pt x="22567" y="38633"/>
                  </a:lnTo>
                  <a:lnTo>
                    <a:pt x="25095" y="53187"/>
                  </a:lnTo>
                  <a:lnTo>
                    <a:pt x="32918" y="64490"/>
                  </a:lnTo>
                  <a:lnTo>
                    <a:pt x="47117" y="69151"/>
                  </a:lnTo>
                  <a:lnTo>
                    <a:pt x="50444" y="69126"/>
                  </a:lnTo>
                  <a:lnTo>
                    <a:pt x="54279" y="68008"/>
                  </a:lnTo>
                  <a:close/>
                </a:path>
                <a:path w="90804" h="75564">
                  <a:moveTo>
                    <a:pt x="90678" y="55867"/>
                  </a:moveTo>
                  <a:lnTo>
                    <a:pt x="76936" y="26809"/>
                  </a:lnTo>
                  <a:lnTo>
                    <a:pt x="73342" y="21120"/>
                  </a:lnTo>
                  <a:lnTo>
                    <a:pt x="71843" y="14757"/>
                  </a:lnTo>
                  <a:lnTo>
                    <a:pt x="71818" y="11607"/>
                  </a:lnTo>
                  <a:lnTo>
                    <a:pt x="72186" y="5207"/>
                  </a:lnTo>
                  <a:lnTo>
                    <a:pt x="83210" y="5118"/>
                  </a:lnTo>
                  <a:lnTo>
                    <a:pt x="82003" y="10515"/>
                  </a:lnTo>
                  <a:lnTo>
                    <a:pt x="88138" y="10490"/>
                  </a:lnTo>
                  <a:lnTo>
                    <a:pt x="88773" y="9486"/>
                  </a:lnTo>
                  <a:lnTo>
                    <a:pt x="88709" y="3098"/>
                  </a:lnTo>
                  <a:lnTo>
                    <a:pt x="81102" y="0"/>
                  </a:lnTo>
                  <a:lnTo>
                    <a:pt x="69329" y="88"/>
                  </a:lnTo>
                  <a:lnTo>
                    <a:pt x="65862" y="8483"/>
                  </a:lnTo>
                  <a:lnTo>
                    <a:pt x="65913" y="13538"/>
                  </a:lnTo>
                  <a:lnTo>
                    <a:pt x="67678" y="21399"/>
                  </a:lnTo>
                  <a:lnTo>
                    <a:pt x="71882" y="28524"/>
                  </a:lnTo>
                  <a:lnTo>
                    <a:pt x="77000" y="35382"/>
                  </a:lnTo>
                  <a:lnTo>
                    <a:pt x="81534" y="42405"/>
                  </a:lnTo>
                  <a:lnTo>
                    <a:pt x="83959" y="47066"/>
                  </a:lnTo>
                  <a:lnTo>
                    <a:pt x="84416" y="52362"/>
                  </a:lnTo>
                  <a:lnTo>
                    <a:pt x="84493" y="61010"/>
                  </a:lnTo>
                  <a:lnTo>
                    <a:pt x="82880" y="67957"/>
                  </a:lnTo>
                  <a:lnTo>
                    <a:pt x="76428" y="68008"/>
                  </a:lnTo>
                  <a:lnTo>
                    <a:pt x="71196" y="65430"/>
                  </a:lnTo>
                  <a:lnTo>
                    <a:pt x="75095" y="57480"/>
                  </a:lnTo>
                  <a:lnTo>
                    <a:pt x="70929" y="56438"/>
                  </a:lnTo>
                  <a:lnTo>
                    <a:pt x="69253" y="56007"/>
                  </a:lnTo>
                  <a:lnTo>
                    <a:pt x="66878" y="57543"/>
                  </a:lnTo>
                  <a:lnTo>
                    <a:pt x="66929" y="64477"/>
                  </a:lnTo>
                  <a:lnTo>
                    <a:pt x="69380" y="72732"/>
                  </a:lnTo>
                  <a:lnTo>
                    <a:pt x="83426" y="72618"/>
                  </a:lnTo>
                  <a:lnTo>
                    <a:pt x="88061" y="66205"/>
                  </a:lnTo>
                  <a:lnTo>
                    <a:pt x="89687" y="61506"/>
                  </a:lnTo>
                  <a:lnTo>
                    <a:pt x="90678" y="55867"/>
                  </a:lnTo>
                  <a:close/>
                </a:path>
              </a:pathLst>
            </a:custGeom>
            <a:solidFill>
              <a:srgbClr val="EB8B13"/>
            </a:solidFill>
          </p:spPr>
          <p:txBody>
            <a:bodyPr wrap="square" lIns="0" tIns="0" rIns="0" bIns="0" rtlCol="0"/>
            <a:lstStyle/>
            <a:p>
              <a:endParaRPr/>
            </a:p>
          </p:txBody>
        </p:sp>
        <p:sp>
          <p:nvSpPr>
            <p:cNvPr id="55" name="object 55"/>
            <p:cNvSpPr/>
            <p:nvPr/>
          </p:nvSpPr>
          <p:spPr>
            <a:xfrm>
              <a:off x="6217193" y="6165018"/>
              <a:ext cx="34925" cy="70485"/>
            </a:xfrm>
            <a:custGeom>
              <a:avLst/>
              <a:gdLst/>
              <a:ahLst/>
              <a:cxnLst/>
              <a:rect l="l" t="t" r="r" b="b"/>
              <a:pathLst>
                <a:path w="34925" h="70485">
                  <a:moveTo>
                    <a:pt x="19088" y="0"/>
                  </a:moveTo>
                  <a:lnTo>
                    <a:pt x="8324" y="3545"/>
                  </a:lnTo>
                  <a:lnTo>
                    <a:pt x="2605" y="12053"/>
                  </a:lnTo>
                  <a:lnTo>
                    <a:pt x="355" y="22679"/>
                  </a:lnTo>
                  <a:lnTo>
                    <a:pt x="0" y="32575"/>
                  </a:lnTo>
                  <a:lnTo>
                    <a:pt x="496" y="42900"/>
                  </a:lnTo>
                  <a:lnTo>
                    <a:pt x="2895" y="55352"/>
                  </a:lnTo>
                  <a:lnTo>
                    <a:pt x="8733" y="65804"/>
                  </a:lnTo>
                  <a:lnTo>
                    <a:pt x="19545" y="70129"/>
                  </a:lnTo>
                  <a:lnTo>
                    <a:pt x="29946" y="70053"/>
                  </a:lnTo>
                  <a:lnTo>
                    <a:pt x="31395" y="65633"/>
                  </a:lnTo>
                  <a:lnTo>
                    <a:pt x="19189" y="65633"/>
                  </a:lnTo>
                  <a:lnTo>
                    <a:pt x="14033" y="64139"/>
                  </a:lnTo>
                  <a:lnTo>
                    <a:pt x="9867" y="58812"/>
                  </a:lnTo>
                  <a:lnTo>
                    <a:pt x="7045" y="48529"/>
                  </a:lnTo>
                  <a:lnTo>
                    <a:pt x="5946" y="32575"/>
                  </a:lnTo>
                  <a:lnTo>
                    <a:pt x="5930" y="19735"/>
                  </a:lnTo>
                  <a:lnTo>
                    <a:pt x="9131" y="4686"/>
                  </a:lnTo>
                  <a:lnTo>
                    <a:pt x="25810" y="4622"/>
                  </a:lnTo>
                  <a:lnTo>
                    <a:pt x="19088" y="0"/>
                  </a:lnTo>
                  <a:close/>
                </a:path>
                <a:path w="34925" h="70485">
                  <a:moveTo>
                    <a:pt x="25810" y="4622"/>
                  </a:moveTo>
                  <a:lnTo>
                    <a:pt x="16941" y="4622"/>
                  </a:lnTo>
                  <a:lnTo>
                    <a:pt x="23033" y="8623"/>
                  </a:lnTo>
                  <a:lnTo>
                    <a:pt x="26792" y="18019"/>
                  </a:lnTo>
                  <a:lnTo>
                    <a:pt x="28705" y="28727"/>
                  </a:lnTo>
                  <a:lnTo>
                    <a:pt x="29273" y="37020"/>
                  </a:lnTo>
                  <a:lnTo>
                    <a:pt x="29148" y="43870"/>
                  </a:lnTo>
                  <a:lnTo>
                    <a:pt x="28070" y="53422"/>
                  </a:lnTo>
                  <a:lnTo>
                    <a:pt x="25072" y="61927"/>
                  </a:lnTo>
                  <a:lnTo>
                    <a:pt x="19189" y="65633"/>
                  </a:lnTo>
                  <a:lnTo>
                    <a:pt x="31395" y="65633"/>
                  </a:lnTo>
                  <a:lnTo>
                    <a:pt x="33705" y="58585"/>
                  </a:lnTo>
                  <a:lnTo>
                    <a:pt x="34378" y="52006"/>
                  </a:lnTo>
                  <a:lnTo>
                    <a:pt x="34825" y="42900"/>
                  </a:lnTo>
                  <a:lnTo>
                    <a:pt x="34900" y="37020"/>
                  </a:lnTo>
                  <a:lnTo>
                    <a:pt x="34082" y="22136"/>
                  </a:lnTo>
                  <a:lnTo>
                    <a:pt x="29476" y="7143"/>
                  </a:lnTo>
                  <a:lnTo>
                    <a:pt x="25810" y="4622"/>
                  </a:lnTo>
                  <a:close/>
                </a:path>
              </a:pathLst>
            </a:custGeom>
            <a:solidFill>
              <a:srgbClr val="FFFFFF"/>
            </a:solidFill>
          </p:spPr>
          <p:txBody>
            <a:bodyPr wrap="square" lIns="0" tIns="0" rIns="0" bIns="0" rtlCol="0"/>
            <a:lstStyle/>
            <a:p>
              <a:endParaRPr/>
            </a:p>
          </p:txBody>
        </p:sp>
        <p:sp>
          <p:nvSpPr>
            <p:cNvPr id="56" name="object 56"/>
            <p:cNvSpPr/>
            <p:nvPr/>
          </p:nvSpPr>
          <p:spPr>
            <a:xfrm>
              <a:off x="6217193" y="6165018"/>
              <a:ext cx="35560" cy="70485"/>
            </a:xfrm>
            <a:custGeom>
              <a:avLst/>
              <a:gdLst/>
              <a:ahLst/>
              <a:cxnLst/>
              <a:rect l="l" t="t" r="r" b="b"/>
              <a:pathLst>
                <a:path w="35560" h="70485">
                  <a:moveTo>
                    <a:pt x="5918" y="32169"/>
                  </a:moveTo>
                  <a:lnTo>
                    <a:pt x="7045" y="48529"/>
                  </a:lnTo>
                  <a:lnTo>
                    <a:pt x="9867" y="58812"/>
                  </a:lnTo>
                  <a:lnTo>
                    <a:pt x="14033" y="64139"/>
                  </a:lnTo>
                  <a:lnTo>
                    <a:pt x="19189" y="65633"/>
                  </a:lnTo>
                  <a:lnTo>
                    <a:pt x="25072" y="61927"/>
                  </a:lnTo>
                  <a:lnTo>
                    <a:pt x="28070" y="53422"/>
                  </a:lnTo>
                  <a:lnTo>
                    <a:pt x="29148" y="43870"/>
                  </a:lnTo>
                  <a:lnTo>
                    <a:pt x="29273" y="37020"/>
                  </a:lnTo>
                  <a:lnTo>
                    <a:pt x="29260" y="36664"/>
                  </a:lnTo>
                  <a:lnTo>
                    <a:pt x="28705" y="28727"/>
                  </a:lnTo>
                  <a:lnTo>
                    <a:pt x="26792" y="18019"/>
                  </a:lnTo>
                  <a:lnTo>
                    <a:pt x="23033" y="8623"/>
                  </a:lnTo>
                  <a:lnTo>
                    <a:pt x="16941" y="4622"/>
                  </a:lnTo>
                  <a:lnTo>
                    <a:pt x="9131" y="4686"/>
                  </a:lnTo>
                  <a:lnTo>
                    <a:pt x="5930" y="19735"/>
                  </a:lnTo>
                  <a:lnTo>
                    <a:pt x="5969" y="24244"/>
                  </a:lnTo>
                  <a:lnTo>
                    <a:pt x="5880" y="27114"/>
                  </a:lnTo>
                  <a:lnTo>
                    <a:pt x="5905" y="29641"/>
                  </a:lnTo>
                  <a:lnTo>
                    <a:pt x="5918" y="32169"/>
                  </a:lnTo>
                  <a:close/>
                </a:path>
                <a:path w="35560" h="70485">
                  <a:moveTo>
                    <a:pt x="19088" y="0"/>
                  </a:moveTo>
                  <a:lnTo>
                    <a:pt x="29476" y="7143"/>
                  </a:lnTo>
                  <a:lnTo>
                    <a:pt x="34082" y="22136"/>
                  </a:lnTo>
                  <a:lnTo>
                    <a:pt x="35013" y="39062"/>
                  </a:lnTo>
                  <a:lnTo>
                    <a:pt x="34378" y="52006"/>
                  </a:lnTo>
                  <a:lnTo>
                    <a:pt x="33705" y="58585"/>
                  </a:lnTo>
                  <a:lnTo>
                    <a:pt x="29946" y="70053"/>
                  </a:lnTo>
                  <a:lnTo>
                    <a:pt x="19545" y="70129"/>
                  </a:lnTo>
                  <a:lnTo>
                    <a:pt x="8733" y="65804"/>
                  </a:lnTo>
                  <a:lnTo>
                    <a:pt x="2895" y="55352"/>
                  </a:lnTo>
                  <a:lnTo>
                    <a:pt x="496" y="42900"/>
                  </a:lnTo>
                  <a:lnTo>
                    <a:pt x="0" y="32575"/>
                  </a:lnTo>
                  <a:lnTo>
                    <a:pt x="355" y="22679"/>
                  </a:lnTo>
                  <a:lnTo>
                    <a:pt x="2605" y="12053"/>
                  </a:lnTo>
                  <a:lnTo>
                    <a:pt x="8324" y="3545"/>
                  </a:lnTo>
                  <a:lnTo>
                    <a:pt x="19088" y="0"/>
                  </a:lnTo>
                  <a:close/>
                </a:path>
              </a:pathLst>
            </a:custGeom>
            <a:ln w="3454">
              <a:solidFill>
                <a:srgbClr val="FFFFFF"/>
              </a:solidFill>
            </a:ln>
          </p:spPr>
          <p:txBody>
            <a:bodyPr wrap="square" lIns="0" tIns="0" rIns="0" bIns="0" rtlCol="0"/>
            <a:lstStyle/>
            <a:p>
              <a:endParaRPr/>
            </a:p>
          </p:txBody>
        </p:sp>
        <p:sp>
          <p:nvSpPr>
            <p:cNvPr id="57" name="object 57"/>
            <p:cNvSpPr/>
            <p:nvPr/>
          </p:nvSpPr>
          <p:spPr>
            <a:xfrm>
              <a:off x="6270230" y="6164259"/>
              <a:ext cx="24130" cy="74295"/>
            </a:xfrm>
            <a:custGeom>
              <a:avLst/>
              <a:gdLst/>
              <a:ahLst/>
              <a:cxnLst/>
              <a:rect l="l" t="t" r="r" b="b"/>
              <a:pathLst>
                <a:path w="24129" h="74295">
                  <a:moveTo>
                    <a:pt x="17640" y="0"/>
                  </a:moveTo>
                  <a:lnTo>
                    <a:pt x="200" y="34753"/>
                  </a:lnTo>
                  <a:lnTo>
                    <a:pt x="0" y="72783"/>
                  </a:lnTo>
                  <a:lnTo>
                    <a:pt x="736" y="73672"/>
                  </a:lnTo>
                  <a:lnTo>
                    <a:pt x="1993" y="74041"/>
                  </a:lnTo>
                  <a:lnTo>
                    <a:pt x="5740" y="74002"/>
                  </a:lnTo>
                  <a:lnTo>
                    <a:pt x="5410" y="72110"/>
                  </a:lnTo>
                  <a:lnTo>
                    <a:pt x="5517" y="60452"/>
                  </a:lnTo>
                  <a:lnTo>
                    <a:pt x="19044" y="36652"/>
                  </a:lnTo>
                  <a:lnTo>
                    <a:pt x="18541" y="36093"/>
                  </a:lnTo>
                  <a:lnTo>
                    <a:pt x="18122" y="35471"/>
                  </a:lnTo>
                  <a:lnTo>
                    <a:pt x="15722" y="33058"/>
                  </a:lnTo>
                  <a:lnTo>
                    <a:pt x="15189" y="32600"/>
                  </a:lnTo>
                  <a:lnTo>
                    <a:pt x="18982" y="30327"/>
                  </a:lnTo>
                  <a:lnTo>
                    <a:pt x="7162" y="30327"/>
                  </a:lnTo>
                  <a:lnTo>
                    <a:pt x="6548" y="30264"/>
                  </a:lnTo>
                  <a:lnTo>
                    <a:pt x="6426" y="29527"/>
                  </a:lnTo>
                  <a:lnTo>
                    <a:pt x="6446" y="20828"/>
                  </a:lnTo>
                  <a:lnTo>
                    <a:pt x="7150" y="14935"/>
                  </a:lnTo>
                  <a:lnTo>
                    <a:pt x="6972" y="5575"/>
                  </a:lnTo>
                  <a:lnTo>
                    <a:pt x="8000" y="4749"/>
                  </a:lnTo>
                  <a:lnTo>
                    <a:pt x="23063" y="4699"/>
                  </a:lnTo>
                  <a:lnTo>
                    <a:pt x="17640" y="0"/>
                  </a:lnTo>
                  <a:close/>
                </a:path>
                <a:path w="24129" h="74295">
                  <a:moveTo>
                    <a:pt x="19044" y="36652"/>
                  </a:moveTo>
                  <a:lnTo>
                    <a:pt x="14490" y="36652"/>
                  </a:lnTo>
                  <a:lnTo>
                    <a:pt x="15582" y="42684"/>
                  </a:lnTo>
                  <a:lnTo>
                    <a:pt x="16040" y="47091"/>
                  </a:lnTo>
                  <a:lnTo>
                    <a:pt x="17310" y="63919"/>
                  </a:lnTo>
                  <a:lnTo>
                    <a:pt x="17437" y="66890"/>
                  </a:lnTo>
                  <a:lnTo>
                    <a:pt x="17868" y="68148"/>
                  </a:lnTo>
                  <a:lnTo>
                    <a:pt x="21818" y="68110"/>
                  </a:lnTo>
                  <a:lnTo>
                    <a:pt x="23482" y="67919"/>
                  </a:lnTo>
                  <a:lnTo>
                    <a:pt x="23456" y="65125"/>
                  </a:lnTo>
                  <a:lnTo>
                    <a:pt x="22796" y="60985"/>
                  </a:lnTo>
                  <a:lnTo>
                    <a:pt x="22796" y="60452"/>
                  </a:lnTo>
                  <a:lnTo>
                    <a:pt x="22224" y="54254"/>
                  </a:lnTo>
                  <a:lnTo>
                    <a:pt x="23279" y="41363"/>
                  </a:lnTo>
                  <a:lnTo>
                    <a:pt x="19044" y="36652"/>
                  </a:lnTo>
                  <a:close/>
                </a:path>
                <a:path w="24129" h="74295">
                  <a:moveTo>
                    <a:pt x="23063" y="4699"/>
                  </a:moveTo>
                  <a:lnTo>
                    <a:pt x="15493" y="4699"/>
                  </a:lnTo>
                  <a:lnTo>
                    <a:pt x="17818" y="10083"/>
                  </a:lnTo>
                  <a:lnTo>
                    <a:pt x="17894" y="18453"/>
                  </a:lnTo>
                  <a:lnTo>
                    <a:pt x="15176" y="30264"/>
                  </a:lnTo>
                  <a:lnTo>
                    <a:pt x="7785" y="30327"/>
                  </a:lnTo>
                  <a:lnTo>
                    <a:pt x="18982" y="30327"/>
                  </a:lnTo>
                  <a:lnTo>
                    <a:pt x="22034" y="28498"/>
                  </a:lnTo>
                  <a:lnTo>
                    <a:pt x="23952" y="20828"/>
                  </a:lnTo>
                  <a:lnTo>
                    <a:pt x="23825" y="5359"/>
                  </a:lnTo>
                  <a:lnTo>
                    <a:pt x="23063" y="4699"/>
                  </a:lnTo>
                  <a:close/>
                </a:path>
              </a:pathLst>
            </a:custGeom>
            <a:solidFill>
              <a:srgbClr val="FFFFFF"/>
            </a:solidFill>
          </p:spPr>
          <p:txBody>
            <a:bodyPr wrap="square" lIns="0" tIns="0" rIns="0" bIns="0" rtlCol="0"/>
            <a:lstStyle/>
            <a:p>
              <a:endParaRPr/>
            </a:p>
          </p:txBody>
        </p:sp>
        <p:sp>
          <p:nvSpPr>
            <p:cNvPr id="58" name="object 58"/>
            <p:cNvSpPr/>
            <p:nvPr/>
          </p:nvSpPr>
          <p:spPr>
            <a:xfrm>
              <a:off x="6270179" y="6164259"/>
              <a:ext cx="24130" cy="74295"/>
            </a:xfrm>
            <a:custGeom>
              <a:avLst/>
              <a:gdLst/>
              <a:ahLst/>
              <a:cxnLst/>
              <a:rect l="l" t="t" r="r" b="b"/>
              <a:pathLst>
                <a:path w="24129" h="74295">
                  <a:moveTo>
                    <a:pt x="7835" y="30327"/>
                  </a:moveTo>
                  <a:lnTo>
                    <a:pt x="15227" y="30264"/>
                  </a:lnTo>
                  <a:lnTo>
                    <a:pt x="17945" y="18453"/>
                  </a:lnTo>
                  <a:lnTo>
                    <a:pt x="17894" y="14312"/>
                  </a:lnTo>
                  <a:lnTo>
                    <a:pt x="17868" y="10083"/>
                  </a:lnTo>
                  <a:lnTo>
                    <a:pt x="15544" y="4699"/>
                  </a:lnTo>
                  <a:lnTo>
                    <a:pt x="9613" y="4737"/>
                  </a:lnTo>
                  <a:lnTo>
                    <a:pt x="8051" y="4749"/>
                  </a:lnTo>
                  <a:lnTo>
                    <a:pt x="7023" y="5575"/>
                  </a:lnTo>
                  <a:lnTo>
                    <a:pt x="7035" y="7112"/>
                  </a:lnTo>
                  <a:lnTo>
                    <a:pt x="7200" y="14935"/>
                  </a:lnTo>
                  <a:lnTo>
                    <a:pt x="6413" y="21526"/>
                  </a:lnTo>
                  <a:lnTo>
                    <a:pt x="6477" y="29527"/>
                  </a:lnTo>
                  <a:lnTo>
                    <a:pt x="6477" y="30251"/>
                  </a:lnTo>
                  <a:lnTo>
                    <a:pt x="7213" y="30327"/>
                  </a:lnTo>
                  <a:lnTo>
                    <a:pt x="7835" y="30327"/>
                  </a:lnTo>
                  <a:close/>
                </a:path>
                <a:path w="24129" h="74295">
                  <a:moveTo>
                    <a:pt x="0" y="65227"/>
                  </a:moveTo>
                  <a:lnTo>
                    <a:pt x="603" y="19496"/>
                  </a:lnTo>
                  <a:lnTo>
                    <a:pt x="7073" y="88"/>
                  </a:lnTo>
                  <a:lnTo>
                    <a:pt x="8115" y="76"/>
                  </a:lnTo>
                  <a:lnTo>
                    <a:pt x="17691" y="0"/>
                  </a:lnTo>
                  <a:lnTo>
                    <a:pt x="23876" y="5359"/>
                  </a:lnTo>
                  <a:lnTo>
                    <a:pt x="23926" y="13271"/>
                  </a:lnTo>
                  <a:lnTo>
                    <a:pt x="23939" y="14274"/>
                  </a:lnTo>
                  <a:lnTo>
                    <a:pt x="24003" y="20828"/>
                  </a:lnTo>
                  <a:lnTo>
                    <a:pt x="22085" y="28498"/>
                  </a:lnTo>
                  <a:lnTo>
                    <a:pt x="15240" y="32600"/>
                  </a:lnTo>
                  <a:lnTo>
                    <a:pt x="15773" y="33058"/>
                  </a:lnTo>
                  <a:lnTo>
                    <a:pt x="18173" y="35471"/>
                  </a:lnTo>
                  <a:lnTo>
                    <a:pt x="18592" y="36093"/>
                  </a:lnTo>
                  <a:lnTo>
                    <a:pt x="23329" y="41363"/>
                  </a:lnTo>
                  <a:lnTo>
                    <a:pt x="22275" y="54254"/>
                  </a:lnTo>
                  <a:lnTo>
                    <a:pt x="22847" y="60452"/>
                  </a:lnTo>
                  <a:lnTo>
                    <a:pt x="22847" y="60985"/>
                  </a:lnTo>
                  <a:lnTo>
                    <a:pt x="23507" y="65125"/>
                  </a:lnTo>
                  <a:lnTo>
                    <a:pt x="23520" y="65671"/>
                  </a:lnTo>
                  <a:lnTo>
                    <a:pt x="23520" y="66395"/>
                  </a:lnTo>
                  <a:lnTo>
                    <a:pt x="23533" y="67919"/>
                  </a:lnTo>
                  <a:lnTo>
                    <a:pt x="21869" y="68110"/>
                  </a:lnTo>
                  <a:lnTo>
                    <a:pt x="20523" y="68122"/>
                  </a:lnTo>
                  <a:lnTo>
                    <a:pt x="19265" y="68135"/>
                  </a:lnTo>
                  <a:lnTo>
                    <a:pt x="17919" y="68148"/>
                  </a:lnTo>
                  <a:lnTo>
                    <a:pt x="17487" y="66890"/>
                  </a:lnTo>
                  <a:lnTo>
                    <a:pt x="17360" y="63919"/>
                  </a:lnTo>
                  <a:lnTo>
                    <a:pt x="16319" y="50152"/>
                  </a:lnTo>
                  <a:lnTo>
                    <a:pt x="16090" y="47091"/>
                  </a:lnTo>
                  <a:lnTo>
                    <a:pt x="15633" y="42684"/>
                  </a:lnTo>
                  <a:lnTo>
                    <a:pt x="14541" y="36652"/>
                  </a:lnTo>
                  <a:lnTo>
                    <a:pt x="8204" y="36715"/>
                  </a:lnTo>
                  <a:lnTo>
                    <a:pt x="6527" y="36728"/>
                  </a:lnTo>
                  <a:lnTo>
                    <a:pt x="6337" y="37541"/>
                  </a:lnTo>
                  <a:lnTo>
                    <a:pt x="5943" y="41135"/>
                  </a:lnTo>
                  <a:lnTo>
                    <a:pt x="5956" y="41960"/>
                  </a:lnTo>
                  <a:lnTo>
                    <a:pt x="5839" y="45666"/>
                  </a:lnTo>
                  <a:lnTo>
                    <a:pt x="5678" y="53611"/>
                  </a:lnTo>
                  <a:lnTo>
                    <a:pt x="5529" y="62840"/>
                  </a:lnTo>
                  <a:lnTo>
                    <a:pt x="5448" y="70396"/>
                  </a:lnTo>
                  <a:lnTo>
                    <a:pt x="5461" y="72110"/>
                  </a:lnTo>
                  <a:lnTo>
                    <a:pt x="5791" y="74002"/>
                  </a:lnTo>
                  <a:lnTo>
                    <a:pt x="3187" y="74028"/>
                  </a:lnTo>
                  <a:lnTo>
                    <a:pt x="2044" y="74041"/>
                  </a:lnTo>
                  <a:lnTo>
                    <a:pt x="787" y="73672"/>
                  </a:lnTo>
                  <a:lnTo>
                    <a:pt x="50" y="72783"/>
                  </a:lnTo>
                  <a:lnTo>
                    <a:pt x="0" y="65227"/>
                  </a:lnTo>
                  <a:close/>
                </a:path>
              </a:pathLst>
            </a:custGeom>
            <a:ln w="3454">
              <a:solidFill>
                <a:srgbClr val="FFFFFF"/>
              </a:solidFill>
            </a:ln>
          </p:spPr>
          <p:txBody>
            <a:bodyPr wrap="square" lIns="0" tIns="0" rIns="0" bIns="0" rtlCol="0"/>
            <a:lstStyle/>
            <a:p>
              <a:endParaRPr/>
            </a:p>
          </p:txBody>
        </p:sp>
        <p:sp>
          <p:nvSpPr>
            <p:cNvPr id="59" name="object 59"/>
            <p:cNvSpPr/>
            <p:nvPr/>
          </p:nvSpPr>
          <p:spPr>
            <a:xfrm>
              <a:off x="6310411" y="6165687"/>
              <a:ext cx="33655" cy="68580"/>
            </a:xfrm>
            <a:custGeom>
              <a:avLst/>
              <a:gdLst/>
              <a:ahLst/>
              <a:cxnLst/>
              <a:rect l="l" t="t" r="r" b="b"/>
              <a:pathLst>
                <a:path w="33654" h="68579">
                  <a:moveTo>
                    <a:pt x="23660" y="0"/>
                  </a:moveTo>
                  <a:lnTo>
                    <a:pt x="0" y="35394"/>
                  </a:lnTo>
                  <a:lnTo>
                    <a:pt x="0" y="36652"/>
                  </a:lnTo>
                  <a:lnTo>
                    <a:pt x="565" y="45638"/>
                  </a:lnTo>
                  <a:lnTo>
                    <a:pt x="2817" y="55999"/>
                  </a:lnTo>
                  <a:lnTo>
                    <a:pt x="8020" y="64528"/>
                  </a:lnTo>
                  <a:lnTo>
                    <a:pt x="17437" y="68021"/>
                  </a:lnTo>
                  <a:lnTo>
                    <a:pt x="29387" y="67475"/>
                  </a:lnTo>
                  <a:lnTo>
                    <a:pt x="31381" y="57454"/>
                  </a:lnTo>
                  <a:lnTo>
                    <a:pt x="32461" y="48107"/>
                  </a:lnTo>
                  <a:lnTo>
                    <a:pt x="33210" y="38100"/>
                  </a:lnTo>
                  <a:lnTo>
                    <a:pt x="33299" y="35306"/>
                  </a:lnTo>
                  <a:lnTo>
                    <a:pt x="33248" y="29908"/>
                  </a:lnTo>
                  <a:lnTo>
                    <a:pt x="27127" y="31496"/>
                  </a:lnTo>
                  <a:lnTo>
                    <a:pt x="27724" y="40487"/>
                  </a:lnTo>
                  <a:lnTo>
                    <a:pt x="26835" y="46710"/>
                  </a:lnTo>
                  <a:lnTo>
                    <a:pt x="25615" y="63093"/>
                  </a:lnTo>
                  <a:lnTo>
                    <a:pt x="18745" y="63512"/>
                  </a:lnTo>
                  <a:lnTo>
                    <a:pt x="8966" y="63588"/>
                  </a:lnTo>
                  <a:lnTo>
                    <a:pt x="6667" y="49288"/>
                  </a:lnTo>
                  <a:lnTo>
                    <a:pt x="6197" y="43268"/>
                  </a:lnTo>
                  <a:lnTo>
                    <a:pt x="5905" y="31470"/>
                  </a:lnTo>
                  <a:lnTo>
                    <a:pt x="6505" y="21026"/>
                  </a:lnTo>
                  <a:lnTo>
                    <a:pt x="8666" y="12623"/>
                  </a:lnTo>
                  <a:lnTo>
                    <a:pt x="12643" y="6821"/>
                  </a:lnTo>
                  <a:lnTo>
                    <a:pt x="18694" y="4178"/>
                  </a:lnTo>
                  <a:lnTo>
                    <a:pt x="25247" y="4851"/>
                  </a:lnTo>
                  <a:lnTo>
                    <a:pt x="28841" y="11125"/>
                  </a:lnTo>
                  <a:lnTo>
                    <a:pt x="31191" y="5981"/>
                  </a:lnTo>
                  <a:lnTo>
                    <a:pt x="31165" y="2197"/>
                  </a:lnTo>
                  <a:lnTo>
                    <a:pt x="23660" y="0"/>
                  </a:lnTo>
                  <a:close/>
                </a:path>
              </a:pathLst>
            </a:custGeom>
            <a:solidFill>
              <a:srgbClr val="FFFFFF"/>
            </a:solidFill>
          </p:spPr>
          <p:txBody>
            <a:bodyPr wrap="square" lIns="0" tIns="0" rIns="0" bIns="0" rtlCol="0"/>
            <a:lstStyle/>
            <a:p>
              <a:endParaRPr/>
            </a:p>
          </p:txBody>
        </p:sp>
        <p:sp>
          <p:nvSpPr>
            <p:cNvPr id="60" name="object 60"/>
            <p:cNvSpPr/>
            <p:nvPr/>
          </p:nvSpPr>
          <p:spPr>
            <a:xfrm>
              <a:off x="6310411" y="6165687"/>
              <a:ext cx="33655" cy="68580"/>
            </a:xfrm>
            <a:custGeom>
              <a:avLst/>
              <a:gdLst/>
              <a:ahLst/>
              <a:cxnLst/>
              <a:rect l="l" t="t" r="r" b="b"/>
              <a:pathLst>
                <a:path w="33654" h="68579">
                  <a:moveTo>
                    <a:pt x="0" y="35394"/>
                  </a:moveTo>
                  <a:lnTo>
                    <a:pt x="18770" y="127"/>
                  </a:lnTo>
                  <a:lnTo>
                    <a:pt x="23660" y="0"/>
                  </a:lnTo>
                  <a:lnTo>
                    <a:pt x="31165" y="2197"/>
                  </a:lnTo>
                  <a:lnTo>
                    <a:pt x="31191" y="5613"/>
                  </a:lnTo>
                  <a:lnTo>
                    <a:pt x="31191" y="5981"/>
                  </a:lnTo>
                  <a:lnTo>
                    <a:pt x="31089" y="6350"/>
                  </a:lnTo>
                  <a:lnTo>
                    <a:pt x="30886" y="6794"/>
                  </a:lnTo>
                  <a:lnTo>
                    <a:pt x="28841" y="11125"/>
                  </a:lnTo>
                  <a:lnTo>
                    <a:pt x="25247" y="4851"/>
                  </a:lnTo>
                  <a:lnTo>
                    <a:pt x="19215" y="4178"/>
                  </a:lnTo>
                  <a:lnTo>
                    <a:pt x="18694" y="4178"/>
                  </a:lnTo>
                  <a:lnTo>
                    <a:pt x="12643" y="6821"/>
                  </a:lnTo>
                  <a:lnTo>
                    <a:pt x="8666" y="12623"/>
                  </a:lnTo>
                  <a:lnTo>
                    <a:pt x="6505" y="21026"/>
                  </a:lnTo>
                  <a:lnTo>
                    <a:pt x="5905" y="31470"/>
                  </a:lnTo>
                  <a:lnTo>
                    <a:pt x="5918" y="33464"/>
                  </a:lnTo>
                  <a:lnTo>
                    <a:pt x="6197" y="43268"/>
                  </a:lnTo>
                  <a:lnTo>
                    <a:pt x="6667" y="49288"/>
                  </a:lnTo>
                  <a:lnTo>
                    <a:pt x="8966" y="63588"/>
                  </a:lnTo>
                  <a:lnTo>
                    <a:pt x="18326" y="63512"/>
                  </a:lnTo>
                  <a:lnTo>
                    <a:pt x="18745" y="63512"/>
                  </a:lnTo>
                  <a:lnTo>
                    <a:pt x="25615" y="63093"/>
                  </a:lnTo>
                  <a:lnTo>
                    <a:pt x="26555" y="50939"/>
                  </a:lnTo>
                  <a:lnTo>
                    <a:pt x="26835" y="46710"/>
                  </a:lnTo>
                  <a:lnTo>
                    <a:pt x="27228" y="43637"/>
                  </a:lnTo>
                  <a:lnTo>
                    <a:pt x="27724" y="40487"/>
                  </a:lnTo>
                  <a:lnTo>
                    <a:pt x="27482" y="37160"/>
                  </a:lnTo>
                  <a:lnTo>
                    <a:pt x="27127" y="31496"/>
                  </a:lnTo>
                  <a:lnTo>
                    <a:pt x="15621" y="37693"/>
                  </a:lnTo>
                  <a:lnTo>
                    <a:pt x="15278" y="32918"/>
                  </a:lnTo>
                  <a:lnTo>
                    <a:pt x="15252" y="30861"/>
                  </a:lnTo>
                  <a:lnTo>
                    <a:pt x="18161" y="30391"/>
                  </a:lnTo>
                  <a:lnTo>
                    <a:pt x="19938" y="30378"/>
                  </a:lnTo>
                  <a:lnTo>
                    <a:pt x="21805" y="30276"/>
                  </a:lnTo>
                  <a:lnTo>
                    <a:pt x="24295" y="30162"/>
                  </a:lnTo>
                  <a:lnTo>
                    <a:pt x="33248" y="29908"/>
                  </a:lnTo>
                  <a:lnTo>
                    <a:pt x="33286" y="33604"/>
                  </a:lnTo>
                  <a:lnTo>
                    <a:pt x="33299" y="35306"/>
                  </a:lnTo>
                  <a:lnTo>
                    <a:pt x="33210" y="38100"/>
                  </a:lnTo>
                  <a:lnTo>
                    <a:pt x="32461" y="48107"/>
                  </a:lnTo>
                  <a:lnTo>
                    <a:pt x="32258" y="49542"/>
                  </a:lnTo>
                  <a:lnTo>
                    <a:pt x="31381" y="57454"/>
                  </a:lnTo>
                  <a:lnTo>
                    <a:pt x="29387" y="67475"/>
                  </a:lnTo>
                  <a:lnTo>
                    <a:pt x="18249" y="68008"/>
                  </a:lnTo>
                  <a:lnTo>
                    <a:pt x="17437" y="68021"/>
                  </a:lnTo>
                  <a:lnTo>
                    <a:pt x="8020" y="64528"/>
                  </a:lnTo>
                  <a:lnTo>
                    <a:pt x="2817" y="55999"/>
                  </a:lnTo>
                  <a:lnTo>
                    <a:pt x="565" y="45638"/>
                  </a:lnTo>
                  <a:lnTo>
                    <a:pt x="0" y="36652"/>
                  </a:lnTo>
                  <a:lnTo>
                    <a:pt x="0" y="35394"/>
                  </a:lnTo>
                  <a:close/>
                </a:path>
              </a:pathLst>
            </a:custGeom>
            <a:ln w="3454">
              <a:solidFill>
                <a:srgbClr val="FFFFFF"/>
              </a:solidFill>
            </a:ln>
          </p:spPr>
          <p:txBody>
            <a:bodyPr wrap="square" lIns="0" tIns="0" rIns="0" bIns="0" rtlCol="0"/>
            <a:lstStyle/>
            <a:p>
              <a:endParaRPr/>
            </a:p>
          </p:txBody>
        </p:sp>
        <p:sp>
          <p:nvSpPr>
            <p:cNvPr id="61" name="object 61"/>
            <p:cNvSpPr/>
            <p:nvPr/>
          </p:nvSpPr>
          <p:spPr>
            <a:xfrm>
              <a:off x="6358911" y="6160080"/>
              <a:ext cx="31115" cy="74930"/>
            </a:xfrm>
            <a:custGeom>
              <a:avLst/>
              <a:gdLst/>
              <a:ahLst/>
              <a:cxnLst/>
              <a:rect l="l" t="t" r="r" b="b"/>
              <a:pathLst>
                <a:path w="31114" h="74929">
                  <a:moveTo>
                    <a:pt x="29118" y="56895"/>
                  </a:moveTo>
                  <a:lnTo>
                    <a:pt x="23088" y="56895"/>
                  </a:lnTo>
                  <a:lnTo>
                    <a:pt x="25933" y="74612"/>
                  </a:lnTo>
                  <a:lnTo>
                    <a:pt x="29895" y="74587"/>
                  </a:lnTo>
                  <a:lnTo>
                    <a:pt x="30302" y="73863"/>
                  </a:lnTo>
                  <a:lnTo>
                    <a:pt x="31013" y="72148"/>
                  </a:lnTo>
                  <a:lnTo>
                    <a:pt x="30441" y="66116"/>
                  </a:lnTo>
                  <a:lnTo>
                    <a:pt x="29118" y="56895"/>
                  </a:lnTo>
                  <a:close/>
                </a:path>
                <a:path w="31114" h="74929">
                  <a:moveTo>
                    <a:pt x="15367" y="0"/>
                  </a:moveTo>
                  <a:lnTo>
                    <a:pt x="106" y="69113"/>
                  </a:lnTo>
                  <a:lnTo>
                    <a:pt x="0" y="70675"/>
                  </a:lnTo>
                  <a:lnTo>
                    <a:pt x="952" y="73024"/>
                  </a:lnTo>
                  <a:lnTo>
                    <a:pt x="2311" y="72999"/>
                  </a:lnTo>
                  <a:lnTo>
                    <a:pt x="5321" y="72986"/>
                  </a:lnTo>
                  <a:lnTo>
                    <a:pt x="29118" y="56895"/>
                  </a:lnTo>
                  <a:lnTo>
                    <a:pt x="28359" y="51600"/>
                  </a:lnTo>
                  <a:lnTo>
                    <a:pt x="22212" y="51600"/>
                  </a:lnTo>
                  <a:lnTo>
                    <a:pt x="9207" y="51434"/>
                  </a:lnTo>
                  <a:lnTo>
                    <a:pt x="14909" y="9626"/>
                  </a:lnTo>
                  <a:lnTo>
                    <a:pt x="19994" y="9626"/>
                  </a:lnTo>
                  <a:lnTo>
                    <a:pt x="18300" y="3200"/>
                  </a:lnTo>
                  <a:lnTo>
                    <a:pt x="17449" y="1320"/>
                  </a:lnTo>
                  <a:lnTo>
                    <a:pt x="16814" y="431"/>
                  </a:lnTo>
                  <a:lnTo>
                    <a:pt x="15367" y="0"/>
                  </a:lnTo>
                  <a:close/>
                </a:path>
                <a:path w="31114" h="74929">
                  <a:moveTo>
                    <a:pt x="19994" y="9626"/>
                  </a:moveTo>
                  <a:lnTo>
                    <a:pt x="14909" y="9626"/>
                  </a:lnTo>
                  <a:lnTo>
                    <a:pt x="22212" y="51600"/>
                  </a:lnTo>
                  <a:lnTo>
                    <a:pt x="28359" y="51600"/>
                  </a:lnTo>
                  <a:lnTo>
                    <a:pt x="28162" y="50231"/>
                  </a:lnTo>
                  <a:lnTo>
                    <a:pt x="25580" y="34420"/>
                  </a:lnTo>
                  <a:lnTo>
                    <a:pt x="22394" y="18728"/>
                  </a:lnTo>
                  <a:lnTo>
                    <a:pt x="19994" y="9626"/>
                  </a:lnTo>
                  <a:close/>
                </a:path>
              </a:pathLst>
            </a:custGeom>
            <a:solidFill>
              <a:srgbClr val="FFFFFF"/>
            </a:solidFill>
          </p:spPr>
          <p:txBody>
            <a:bodyPr wrap="square" lIns="0" tIns="0" rIns="0" bIns="0" rtlCol="0"/>
            <a:lstStyle/>
            <a:p>
              <a:endParaRPr/>
            </a:p>
          </p:txBody>
        </p:sp>
        <p:sp>
          <p:nvSpPr>
            <p:cNvPr id="62" name="object 62"/>
            <p:cNvSpPr/>
            <p:nvPr/>
          </p:nvSpPr>
          <p:spPr>
            <a:xfrm>
              <a:off x="6358911" y="6160080"/>
              <a:ext cx="31115" cy="74930"/>
            </a:xfrm>
            <a:custGeom>
              <a:avLst/>
              <a:gdLst/>
              <a:ahLst/>
              <a:cxnLst/>
              <a:rect l="l" t="t" r="r" b="b"/>
              <a:pathLst>
                <a:path w="31114" h="74929">
                  <a:moveTo>
                    <a:pt x="9207" y="51434"/>
                  </a:moveTo>
                  <a:lnTo>
                    <a:pt x="22212" y="51600"/>
                  </a:lnTo>
                  <a:lnTo>
                    <a:pt x="14909" y="9626"/>
                  </a:lnTo>
                  <a:lnTo>
                    <a:pt x="9207" y="51434"/>
                  </a:lnTo>
                  <a:close/>
                </a:path>
                <a:path w="31114" h="74929">
                  <a:moveTo>
                    <a:pt x="7696" y="57035"/>
                  </a:moveTo>
                  <a:lnTo>
                    <a:pt x="7073" y="57581"/>
                  </a:lnTo>
                  <a:lnTo>
                    <a:pt x="5384" y="67754"/>
                  </a:lnTo>
                  <a:lnTo>
                    <a:pt x="5181" y="69113"/>
                  </a:lnTo>
                  <a:lnTo>
                    <a:pt x="5321" y="72986"/>
                  </a:lnTo>
                  <a:lnTo>
                    <a:pt x="2311" y="72999"/>
                  </a:lnTo>
                  <a:lnTo>
                    <a:pt x="952" y="73024"/>
                  </a:lnTo>
                  <a:lnTo>
                    <a:pt x="0" y="70675"/>
                  </a:lnTo>
                  <a:lnTo>
                    <a:pt x="0" y="69786"/>
                  </a:lnTo>
                  <a:lnTo>
                    <a:pt x="5970" y="31983"/>
                  </a:lnTo>
                  <a:lnTo>
                    <a:pt x="10909" y="2539"/>
                  </a:lnTo>
                  <a:lnTo>
                    <a:pt x="11620" y="12"/>
                  </a:lnTo>
                  <a:lnTo>
                    <a:pt x="14211" y="0"/>
                  </a:lnTo>
                  <a:lnTo>
                    <a:pt x="15367" y="0"/>
                  </a:lnTo>
                  <a:lnTo>
                    <a:pt x="28162" y="50231"/>
                  </a:lnTo>
                  <a:lnTo>
                    <a:pt x="31115" y="71970"/>
                  </a:lnTo>
                  <a:lnTo>
                    <a:pt x="31013" y="72148"/>
                  </a:lnTo>
                  <a:lnTo>
                    <a:pt x="30302" y="73863"/>
                  </a:lnTo>
                  <a:lnTo>
                    <a:pt x="29895" y="74587"/>
                  </a:lnTo>
                  <a:lnTo>
                    <a:pt x="27914" y="74599"/>
                  </a:lnTo>
                  <a:lnTo>
                    <a:pt x="27609" y="74599"/>
                  </a:lnTo>
                  <a:lnTo>
                    <a:pt x="26974" y="74612"/>
                  </a:lnTo>
                  <a:lnTo>
                    <a:pt x="25933" y="74612"/>
                  </a:lnTo>
                  <a:lnTo>
                    <a:pt x="25831" y="73990"/>
                  </a:lnTo>
                  <a:lnTo>
                    <a:pt x="23088" y="56895"/>
                  </a:lnTo>
                  <a:lnTo>
                    <a:pt x="7696" y="57035"/>
                  </a:lnTo>
                  <a:close/>
                </a:path>
              </a:pathLst>
            </a:custGeom>
            <a:ln w="3454">
              <a:solidFill>
                <a:srgbClr val="FFFFFF"/>
              </a:solidFill>
            </a:ln>
          </p:spPr>
          <p:txBody>
            <a:bodyPr wrap="square" lIns="0" tIns="0" rIns="0" bIns="0" rtlCol="0"/>
            <a:lstStyle/>
            <a:p>
              <a:endParaRPr/>
            </a:p>
          </p:txBody>
        </p:sp>
        <p:sp>
          <p:nvSpPr>
            <p:cNvPr id="63" name="object 63"/>
            <p:cNvSpPr/>
            <p:nvPr/>
          </p:nvSpPr>
          <p:spPr>
            <a:xfrm>
              <a:off x="6407731" y="6164352"/>
              <a:ext cx="38100" cy="71755"/>
            </a:xfrm>
            <a:custGeom>
              <a:avLst/>
              <a:gdLst/>
              <a:ahLst/>
              <a:cxnLst/>
              <a:rect l="l" t="t" r="r" b="b"/>
              <a:pathLst>
                <a:path w="38100" h="71754">
                  <a:moveTo>
                    <a:pt x="6197" y="0"/>
                  </a:moveTo>
                  <a:lnTo>
                    <a:pt x="495" y="2197"/>
                  </a:lnTo>
                  <a:lnTo>
                    <a:pt x="723" y="5803"/>
                  </a:lnTo>
                  <a:lnTo>
                    <a:pt x="0" y="71069"/>
                  </a:lnTo>
                  <a:lnTo>
                    <a:pt x="5295" y="71297"/>
                  </a:lnTo>
                  <a:lnTo>
                    <a:pt x="5575" y="13322"/>
                  </a:lnTo>
                  <a:lnTo>
                    <a:pt x="28842" y="65700"/>
                  </a:lnTo>
                  <a:lnTo>
                    <a:pt x="30772" y="69392"/>
                  </a:lnTo>
                  <a:lnTo>
                    <a:pt x="34010" y="70446"/>
                  </a:lnTo>
                  <a:lnTo>
                    <a:pt x="34734" y="68541"/>
                  </a:lnTo>
                  <a:lnTo>
                    <a:pt x="34840" y="61545"/>
                  </a:lnTo>
                  <a:lnTo>
                    <a:pt x="35687" y="33159"/>
                  </a:lnTo>
                  <a:lnTo>
                    <a:pt x="36126" y="26135"/>
                  </a:lnTo>
                  <a:lnTo>
                    <a:pt x="37387" y="12078"/>
                  </a:lnTo>
                  <a:lnTo>
                    <a:pt x="37858" y="3073"/>
                  </a:lnTo>
                  <a:lnTo>
                    <a:pt x="37642" y="2984"/>
                  </a:lnTo>
                  <a:lnTo>
                    <a:pt x="32435" y="2933"/>
                  </a:lnTo>
                  <a:lnTo>
                    <a:pt x="32448" y="3924"/>
                  </a:lnTo>
                  <a:lnTo>
                    <a:pt x="31140" y="8978"/>
                  </a:lnTo>
                  <a:lnTo>
                    <a:pt x="31597" y="14465"/>
                  </a:lnTo>
                  <a:lnTo>
                    <a:pt x="30905" y="28488"/>
                  </a:lnTo>
                  <a:lnTo>
                    <a:pt x="30035" y="54800"/>
                  </a:lnTo>
                  <a:lnTo>
                    <a:pt x="6197" y="0"/>
                  </a:lnTo>
                  <a:close/>
                </a:path>
              </a:pathLst>
            </a:custGeom>
            <a:solidFill>
              <a:srgbClr val="FFFFFF"/>
            </a:solidFill>
          </p:spPr>
          <p:txBody>
            <a:bodyPr wrap="square" lIns="0" tIns="0" rIns="0" bIns="0" rtlCol="0"/>
            <a:lstStyle/>
            <a:p>
              <a:endParaRPr/>
            </a:p>
          </p:txBody>
        </p:sp>
        <p:sp>
          <p:nvSpPr>
            <p:cNvPr id="64" name="object 64"/>
            <p:cNvSpPr/>
            <p:nvPr/>
          </p:nvSpPr>
          <p:spPr>
            <a:xfrm>
              <a:off x="6407706" y="6164352"/>
              <a:ext cx="38100" cy="71755"/>
            </a:xfrm>
            <a:custGeom>
              <a:avLst/>
              <a:gdLst/>
              <a:ahLst/>
              <a:cxnLst/>
              <a:rect l="l" t="t" r="r" b="b"/>
              <a:pathLst>
                <a:path w="38100" h="71754">
                  <a:moveTo>
                    <a:pt x="749" y="5803"/>
                  </a:moveTo>
                  <a:lnTo>
                    <a:pt x="520" y="2197"/>
                  </a:lnTo>
                  <a:lnTo>
                    <a:pt x="6223" y="0"/>
                  </a:lnTo>
                  <a:lnTo>
                    <a:pt x="8445" y="5194"/>
                  </a:lnTo>
                  <a:lnTo>
                    <a:pt x="30060" y="54800"/>
                  </a:lnTo>
                  <a:lnTo>
                    <a:pt x="31623" y="14465"/>
                  </a:lnTo>
                  <a:lnTo>
                    <a:pt x="31165" y="8978"/>
                  </a:lnTo>
                  <a:lnTo>
                    <a:pt x="32473" y="3924"/>
                  </a:lnTo>
                  <a:lnTo>
                    <a:pt x="32461" y="2933"/>
                  </a:lnTo>
                  <a:lnTo>
                    <a:pt x="33616" y="2920"/>
                  </a:lnTo>
                  <a:lnTo>
                    <a:pt x="35166" y="2908"/>
                  </a:lnTo>
                  <a:lnTo>
                    <a:pt x="37668" y="2984"/>
                  </a:lnTo>
                  <a:lnTo>
                    <a:pt x="37884" y="3073"/>
                  </a:lnTo>
                  <a:lnTo>
                    <a:pt x="37795" y="5054"/>
                  </a:lnTo>
                  <a:lnTo>
                    <a:pt x="37412" y="12078"/>
                  </a:lnTo>
                  <a:lnTo>
                    <a:pt x="36791" y="19107"/>
                  </a:lnTo>
                  <a:lnTo>
                    <a:pt x="36152" y="26135"/>
                  </a:lnTo>
                  <a:lnTo>
                    <a:pt x="35712" y="33159"/>
                  </a:lnTo>
                  <a:lnTo>
                    <a:pt x="35492" y="40156"/>
                  </a:lnTo>
                  <a:lnTo>
                    <a:pt x="35159" y="50850"/>
                  </a:lnTo>
                  <a:lnTo>
                    <a:pt x="34865" y="61545"/>
                  </a:lnTo>
                  <a:lnTo>
                    <a:pt x="34759" y="68541"/>
                  </a:lnTo>
                  <a:lnTo>
                    <a:pt x="34036" y="70446"/>
                  </a:lnTo>
                  <a:lnTo>
                    <a:pt x="5600" y="13322"/>
                  </a:lnTo>
                  <a:lnTo>
                    <a:pt x="5308" y="68592"/>
                  </a:lnTo>
                  <a:lnTo>
                    <a:pt x="5321" y="71297"/>
                  </a:lnTo>
                  <a:lnTo>
                    <a:pt x="25" y="71069"/>
                  </a:lnTo>
                  <a:lnTo>
                    <a:pt x="0" y="69176"/>
                  </a:lnTo>
                  <a:lnTo>
                    <a:pt x="749" y="5803"/>
                  </a:lnTo>
                  <a:close/>
                </a:path>
              </a:pathLst>
            </a:custGeom>
            <a:ln w="3454">
              <a:solidFill>
                <a:srgbClr val="FFFFFF"/>
              </a:solidFill>
            </a:ln>
          </p:spPr>
          <p:txBody>
            <a:bodyPr wrap="square" lIns="0" tIns="0" rIns="0" bIns="0" rtlCol="0"/>
            <a:lstStyle/>
            <a:p>
              <a:endParaRPr/>
            </a:p>
          </p:txBody>
        </p:sp>
        <p:sp>
          <p:nvSpPr>
            <p:cNvPr id="65" name="object 65"/>
            <p:cNvSpPr/>
            <p:nvPr/>
          </p:nvSpPr>
          <p:spPr>
            <a:xfrm>
              <a:off x="6463775" y="6165506"/>
              <a:ext cx="8890" cy="71755"/>
            </a:xfrm>
            <a:custGeom>
              <a:avLst/>
              <a:gdLst/>
              <a:ahLst/>
              <a:cxnLst/>
              <a:rect l="l" t="t" r="r" b="b"/>
              <a:pathLst>
                <a:path w="8889" h="71754">
                  <a:moveTo>
                    <a:pt x="8724" y="0"/>
                  </a:moveTo>
                  <a:lnTo>
                    <a:pt x="3505" y="38"/>
                  </a:lnTo>
                  <a:lnTo>
                    <a:pt x="2997" y="139"/>
                  </a:lnTo>
                  <a:lnTo>
                    <a:pt x="2286" y="1943"/>
                  </a:lnTo>
                  <a:lnTo>
                    <a:pt x="0" y="68757"/>
                  </a:lnTo>
                  <a:lnTo>
                    <a:pt x="25" y="71361"/>
                  </a:lnTo>
                  <a:lnTo>
                    <a:pt x="5842" y="70954"/>
                  </a:lnTo>
                  <a:lnTo>
                    <a:pt x="8750" y="4051"/>
                  </a:lnTo>
                  <a:lnTo>
                    <a:pt x="8724" y="0"/>
                  </a:lnTo>
                  <a:close/>
                </a:path>
              </a:pathLst>
            </a:custGeom>
            <a:solidFill>
              <a:srgbClr val="FFFFFF"/>
            </a:solidFill>
          </p:spPr>
          <p:txBody>
            <a:bodyPr wrap="square" lIns="0" tIns="0" rIns="0" bIns="0" rtlCol="0"/>
            <a:lstStyle/>
            <a:p>
              <a:endParaRPr/>
            </a:p>
          </p:txBody>
        </p:sp>
        <p:sp>
          <p:nvSpPr>
            <p:cNvPr id="66" name="object 66"/>
            <p:cNvSpPr/>
            <p:nvPr/>
          </p:nvSpPr>
          <p:spPr>
            <a:xfrm>
              <a:off x="6463775" y="6165506"/>
              <a:ext cx="8890" cy="71755"/>
            </a:xfrm>
            <a:custGeom>
              <a:avLst/>
              <a:gdLst/>
              <a:ahLst/>
              <a:cxnLst/>
              <a:rect l="l" t="t" r="r" b="b"/>
              <a:pathLst>
                <a:path w="8889" h="71754">
                  <a:moveTo>
                    <a:pt x="2286" y="1943"/>
                  </a:moveTo>
                  <a:lnTo>
                    <a:pt x="2997" y="139"/>
                  </a:lnTo>
                  <a:lnTo>
                    <a:pt x="3505" y="38"/>
                  </a:lnTo>
                  <a:lnTo>
                    <a:pt x="5702" y="25"/>
                  </a:lnTo>
                  <a:lnTo>
                    <a:pt x="8724" y="0"/>
                  </a:lnTo>
                  <a:lnTo>
                    <a:pt x="8724" y="1168"/>
                  </a:lnTo>
                  <a:lnTo>
                    <a:pt x="8750" y="3771"/>
                  </a:lnTo>
                  <a:lnTo>
                    <a:pt x="8750" y="4051"/>
                  </a:lnTo>
                  <a:lnTo>
                    <a:pt x="8661" y="5219"/>
                  </a:lnTo>
                  <a:lnTo>
                    <a:pt x="8661" y="5384"/>
                  </a:lnTo>
                  <a:lnTo>
                    <a:pt x="6019" y="66992"/>
                  </a:lnTo>
                  <a:lnTo>
                    <a:pt x="5842" y="70954"/>
                  </a:lnTo>
                  <a:lnTo>
                    <a:pt x="25" y="71361"/>
                  </a:lnTo>
                  <a:lnTo>
                    <a:pt x="0" y="68757"/>
                  </a:lnTo>
                  <a:lnTo>
                    <a:pt x="2286" y="1943"/>
                  </a:lnTo>
                  <a:close/>
                </a:path>
              </a:pathLst>
            </a:custGeom>
            <a:ln w="3454">
              <a:solidFill>
                <a:srgbClr val="FFFFFF"/>
              </a:solidFill>
            </a:ln>
          </p:spPr>
          <p:txBody>
            <a:bodyPr wrap="square" lIns="0" tIns="0" rIns="0" bIns="0" rtlCol="0"/>
            <a:lstStyle/>
            <a:p>
              <a:endParaRPr/>
            </a:p>
          </p:txBody>
        </p:sp>
        <p:sp>
          <p:nvSpPr>
            <p:cNvPr id="67" name="object 67"/>
            <p:cNvSpPr/>
            <p:nvPr/>
          </p:nvSpPr>
          <p:spPr>
            <a:xfrm>
              <a:off x="6486338" y="6163837"/>
              <a:ext cx="31750" cy="67310"/>
            </a:xfrm>
            <a:custGeom>
              <a:avLst/>
              <a:gdLst/>
              <a:ahLst/>
              <a:cxnLst/>
              <a:rect l="l" t="t" r="r" b="b"/>
              <a:pathLst>
                <a:path w="31750" h="67310">
                  <a:moveTo>
                    <a:pt x="26184" y="0"/>
                  </a:moveTo>
                  <a:lnTo>
                    <a:pt x="0" y="36474"/>
                  </a:lnTo>
                  <a:lnTo>
                    <a:pt x="2527" y="51028"/>
                  </a:lnTo>
                  <a:lnTo>
                    <a:pt x="10355" y="62334"/>
                  </a:lnTo>
                  <a:lnTo>
                    <a:pt x="24545" y="66992"/>
                  </a:lnTo>
                  <a:lnTo>
                    <a:pt x="27873" y="66967"/>
                  </a:lnTo>
                  <a:lnTo>
                    <a:pt x="31708" y="65849"/>
                  </a:lnTo>
                  <a:lnTo>
                    <a:pt x="28025" y="60286"/>
                  </a:lnTo>
                  <a:lnTo>
                    <a:pt x="21180" y="63690"/>
                  </a:lnTo>
                  <a:lnTo>
                    <a:pt x="16684" y="60477"/>
                  </a:lnTo>
                  <a:lnTo>
                    <a:pt x="11219" y="55260"/>
                  </a:lnTo>
                  <a:lnTo>
                    <a:pt x="8166" y="49256"/>
                  </a:lnTo>
                  <a:lnTo>
                    <a:pt x="6822" y="42310"/>
                  </a:lnTo>
                  <a:lnTo>
                    <a:pt x="6486" y="34264"/>
                  </a:lnTo>
                  <a:lnTo>
                    <a:pt x="7276" y="25555"/>
                  </a:lnTo>
                  <a:lnTo>
                    <a:pt x="9847" y="16297"/>
                  </a:lnTo>
                  <a:lnTo>
                    <a:pt x="14325" y="8929"/>
                  </a:lnTo>
                  <a:lnTo>
                    <a:pt x="20837" y="5892"/>
                  </a:lnTo>
                  <a:lnTo>
                    <a:pt x="22920" y="5880"/>
                  </a:lnTo>
                  <a:lnTo>
                    <a:pt x="28952" y="6451"/>
                  </a:lnTo>
                  <a:lnTo>
                    <a:pt x="28927" y="3302"/>
                  </a:lnTo>
                  <a:lnTo>
                    <a:pt x="28927" y="1244"/>
                  </a:lnTo>
                  <a:lnTo>
                    <a:pt x="26184" y="0"/>
                  </a:lnTo>
                  <a:close/>
                </a:path>
              </a:pathLst>
            </a:custGeom>
            <a:solidFill>
              <a:srgbClr val="FFFFFF"/>
            </a:solidFill>
          </p:spPr>
          <p:txBody>
            <a:bodyPr wrap="square" lIns="0" tIns="0" rIns="0" bIns="0" rtlCol="0"/>
            <a:lstStyle/>
            <a:p>
              <a:endParaRPr/>
            </a:p>
          </p:txBody>
        </p:sp>
        <p:sp>
          <p:nvSpPr>
            <p:cNvPr id="68" name="object 68"/>
            <p:cNvSpPr/>
            <p:nvPr/>
          </p:nvSpPr>
          <p:spPr>
            <a:xfrm>
              <a:off x="6486338" y="6163837"/>
              <a:ext cx="31750" cy="67310"/>
            </a:xfrm>
            <a:custGeom>
              <a:avLst/>
              <a:gdLst/>
              <a:ahLst/>
              <a:cxnLst/>
              <a:rect l="l" t="t" r="r" b="b"/>
              <a:pathLst>
                <a:path w="31750" h="67310">
                  <a:moveTo>
                    <a:pt x="28927" y="3302"/>
                  </a:moveTo>
                  <a:lnTo>
                    <a:pt x="28952" y="6451"/>
                  </a:lnTo>
                  <a:lnTo>
                    <a:pt x="22920" y="5880"/>
                  </a:lnTo>
                  <a:lnTo>
                    <a:pt x="21459" y="5880"/>
                  </a:lnTo>
                  <a:lnTo>
                    <a:pt x="6486" y="34264"/>
                  </a:lnTo>
                  <a:lnTo>
                    <a:pt x="6822" y="42310"/>
                  </a:lnTo>
                  <a:lnTo>
                    <a:pt x="8166" y="49256"/>
                  </a:lnTo>
                  <a:lnTo>
                    <a:pt x="11219" y="55260"/>
                  </a:lnTo>
                  <a:lnTo>
                    <a:pt x="16684" y="60477"/>
                  </a:lnTo>
                  <a:lnTo>
                    <a:pt x="21180" y="63690"/>
                  </a:lnTo>
                  <a:lnTo>
                    <a:pt x="28025" y="60286"/>
                  </a:lnTo>
                  <a:lnTo>
                    <a:pt x="29613" y="62712"/>
                  </a:lnTo>
                  <a:lnTo>
                    <a:pt x="31708" y="65849"/>
                  </a:lnTo>
                  <a:lnTo>
                    <a:pt x="27873" y="66967"/>
                  </a:lnTo>
                  <a:lnTo>
                    <a:pt x="24545" y="66992"/>
                  </a:lnTo>
                  <a:lnTo>
                    <a:pt x="10355" y="62334"/>
                  </a:lnTo>
                  <a:lnTo>
                    <a:pt x="2527" y="51028"/>
                  </a:lnTo>
                  <a:lnTo>
                    <a:pt x="0" y="36474"/>
                  </a:lnTo>
                  <a:lnTo>
                    <a:pt x="1711" y="22072"/>
                  </a:lnTo>
                  <a:lnTo>
                    <a:pt x="26184" y="0"/>
                  </a:lnTo>
                  <a:lnTo>
                    <a:pt x="28927" y="1244"/>
                  </a:lnTo>
                  <a:lnTo>
                    <a:pt x="28927" y="3302"/>
                  </a:lnTo>
                  <a:close/>
                </a:path>
              </a:pathLst>
            </a:custGeom>
            <a:ln w="3454">
              <a:solidFill>
                <a:srgbClr val="FFFFFF"/>
              </a:solidFill>
            </a:ln>
          </p:spPr>
          <p:txBody>
            <a:bodyPr wrap="square" lIns="0" tIns="0" rIns="0" bIns="0" rtlCol="0"/>
            <a:lstStyle/>
            <a:p>
              <a:endParaRPr/>
            </a:p>
          </p:txBody>
        </p:sp>
        <p:sp>
          <p:nvSpPr>
            <p:cNvPr id="69" name="object 69"/>
            <p:cNvSpPr/>
            <p:nvPr/>
          </p:nvSpPr>
          <p:spPr>
            <a:xfrm>
              <a:off x="6529628" y="6161684"/>
              <a:ext cx="25400" cy="73025"/>
            </a:xfrm>
            <a:custGeom>
              <a:avLst/>
              <a:gdLst/>
              <a:ahLst/>
              <a:cxnLst/>
              <a:rect l="l" t="t" r="r" b="b"/>
              <a:pathLst>
                <a:path w="25400" h="73025">
                  <a:moveTo>
                    <a:pt x="15240" y="0"/>
                  </a:moveTo>
                  <a:lnTo>
                    <a:pt x="3467" y="88"/>
                  </a:lnTo>
                  <a:lnTo>
                    <a:pt x="0" y="8483"/>
                  </a:lnTo>
                  <a:lnTo>
                    <a:pt x="50" y="13538"/>
                  </a:lnTo>
                  <a:lnTo>
                    <a:pt x="1825" y="21395"/>
                  </a:lnTo>
                  <a:lnTo>
                    <a:pt x="6027" y="28524"/>
                  </a:lnTo>
                  <a:lnTo>
                    <a:pt x="11146" y="35376"/>
                  </a:lnTo>
                  <a:lnTo>
                    <a:pt x="15671" y="42405"/>
                  </a:lnTo>
                  <a:lnTo>
                    <a:pt x="18097" y="47066"/>
                  </a:lnTo>
                  <a:lnTo>
                    <a:pt x="18554" y="52362"/>
                  </a:lnTo>
                  <a:lnTo>
                    <a:pt x="18630" y="61010"/>
                  </a:lnTo>
                  <a:lnTo>
                    <a:pt x="17018" y="67957"/>
                  </a:lnTo>
                  <a:lnTo>
                    <a:pt x="10566" y="68008"/>
                  </a:lnTo>
                  <a:lnTo>
                    <a:pt x="5334" y="65430"/>
                  </a:lnTo>
                  <a:lnTo>
                    <a:pt x="9232" y="57480"/>
                  </a:lnTo>
                  <a:lnTo>
                    <a:pt x="5067" y="56438"/>
                  </a:lnTo>
                  <a:lnTo>
                    <a:pt x="3390" y="56006"/>
                  </a:lnTo>
                  <a:lnTo>
                    <a:pt x="1016" y="57543"/>
                  </a:lnTo>
                  <a:lnTo>
                    <a:pt x="1066" y="64477"/>
                  </a:lnTo>
                  <a:lnTo>
                    <a:pt x="3517" y="72732"/>
                  </a:lnTo>
                  <a:lnTo>
                    <a:pt x="17564" y="72618"/>
                  </a:lnTo>
                  <a:lnTo>
                    <a:pt x="22199" y="66205"/>
                  </a:lnTo>
                  <a:lnTo>
                    <a:pt x="23825" y="61506"/>
                  </a:lnTo>
                  <a:lnTo>
                    <a:pt x="24819" y="55861"/>
                  </a:lnTo>
                  <a:lnTo>
                    <a:pt x="24293" y="49614"/>
                  </a:lnTo>
                  <a:lnTo>
                    <a:pt x="22498" y="43359"/>
                  </a:lnTo>
                  <a:lnTo>
                    <a:pt x="19685" y="37693"/>
                  </a:lnTo>
                  <a:lnTo>
                    <a:pt x="15554" y="32209"/>
                  </a:lnTo>
                  <a:lnTo>
                    <a:pt x="11080" y="26806"/>
                  </a:lnTo>
                  <a:lnTo>
                    <a:pt x="7483" y="21112"/>
                  </a:lnTo>
                  <a:lnTo>
                    <a:pt x="5981" y="14757"/>
                  </a:lnTo>
                  <a:lnTo>
                    <a:pt x="5956" y="11607"/>
                  </a:lnTo>
                  <a:lnTo>
                    <a:pt x="6324" y="5206"/>
                  </a:lnTo>
                  <a:lnTo>
                    <a:pt x="17348" y="5118"/>
                  </a:lnTo>
                  <a:lnTo>
                    <a:pt x="16141" y="10515"/>
                  </a:lnTo>
                  <a:lnTo>
                    <a:pt x="22275" y="10490"/>
                  </a:lnTo>
                  <a:lnTo>
                    <a:pt x="22910" y="9486"/>
                  </a:lnTo>
                  <a:lnTo>
                    <a:pt x="22847" y="3098"/>
                  </a:lnTo>
                  <a:lnTo>
                    <a:pt x="15240" y="0"/>
                  </a:lnTo>
                  <a:close/>
                </a:path>
              </a:pathLst>
            </a:custGeom>
            <a:solidFill>
              <a:srgbClr val="FFFFFF"/>
            </a:solidFill>
          </p:spPr>
          <p:txBody>
            <a:bodyPr wrap="square" lIns="0" tIns="0" rIns="0" bIns="0" rtlCol="0"/>
            <a:lstStyle/>
            <a:p>
              <a:endParaRPr/>
            </a:p>
          </p:txBody>
        </p:sp>
        <p:sp>
          <p:nvSpPr>
            <p:cNvPr id="70" name="object 70"/>
            <p:cNvSpPr/>
            <p:nvPr/>
          </p:nvSpPr>
          <p:spPr>
            <a:xfrm>
              <a:off x="6529628" y="6161684"/>
              <a:ext cx="25400" cy="73025"/>
            </a:xfrm>
            <a:custGeom>
              <a:avLst/>
              <a:gdLst/>
              <a:ahLst/>
              <a:cxnLst/>
              <a:rect l="l" t="t" r="r" b="b"/>
              <a:pathLst>
                <a:path w="25400" h="73025">
                  <a:moveTo>
                    <a:pt x="5067" y="56438"/>
                  </a:moveTo>
                  <a:lnTo>
                    <a:pt x="9232" y="57480"/>
                  </a:lnTo>
                  <a:lnTo>
                    <a:pt x="5334" y="65430"/>
                  </a:lnTo>
                  <a:lnTo>
                    <a:pt x="10566" y="68008"/>
                  </a:lnTo>
                  <a:lnTo>
                    <a:pt x="11188" y="67995"/>
                  </a:lnTo>
                  <a:lnTo>
                    <a:pt x="17018" y="67957"/>
                  </a:lnTo>
                  <a:lnTo>
                    <a:pt x="18630" y="61010"/>
                  </a:lnTo>
                  <a:lnTo>
                    <a:pt x="18592" y="57327"/>
                  </a:lnTo>
                  <a:lnTo>
                    <a:pt x="18554" y="52362"/>
                  </a:lnTo>
                  <a:lnTo>
                    <a:pt x="18097" y="47066"/>
                  </a:lnTo>
                  <a:lnTo>
                    <a:pt x="15671" y="42405"/>
                  </a:lnTo>
                  <a:lnTo>
                    <a:pt x="11146" y="35376"/>
                  </a:lnTo>
                  <a:lnTo>
                    <a:pt x="6027" y="28524"/>
                  </a:lnTo>
                  <a:lnTo>
                    <a:pt x="1825" y="21395"/>
                  </a:lnTo>
                  <a:lnTo>
                    <a:pt x="50" y="13538"/>
                  </a:lnTo>
                  <a:lnTo>
                    <a:pt x="0" y="8483"/>
                  </a:lnTo>
                  <a:lnTo>
                    <a:pt x="3467" y="88"/>
                  </a:lnTo>
                  <a:lnTo>
                    <a:pt x="10642" y="50"/>
                  </a:lnTo>
                  <a:lnTo>
                    <a:pt x="15240" y="0"/>
                  </a:lnTo>
                  <a:lnTo>
                    <a:pt x="22847" y="3098"/>
                  </a:lnTo>
                  <a:lnTo>
                    <a:pt x="22885" y="7772"/>
                  </a:lnTo>
                  <a:lnTo>
                    <a:pt x="22910" y="9486"/>
                  </a:lnTo>
                  <a:lnTo>
                    <a:pt x="22275" y="10490"/>
                  </a:lnTo>
                  <a:lnTo>
                    <a:pt x="20205" y="10502"/>
                  </a:lnTo>
                  <a:lnTo>
                    <a:pt x="16141" y="10515"/>
                  </a:lnTo>
                  <a:lnTo>
                    <a:pt x="17348" y="5118"/>
                  </a:lnTo>
                  <a:lnTo>
                    <a:pt x="11633" y="5168"/>
                  </a:lnTo>
                  <a:lnTo>
                    <a:pt x="6324" y="5206"/>
                  </a:lnTo>
                  <a:lnTo>
                    <a:pt x="5956" y="11607"/>
                  </a:lnTo>
                  <a:lnTo>
                    <a:pt x="5981" y="14757"/>
                  </a:lnTo>
                  <a:lnTo>
                    <a:pt x="7483" y="21112"/>
                  </a:lnTo>
                  <a:lnTo>
                    <a:pt x="11080" y="26806"/>
                  </a:lnTo>
                  <a:lnTo>
                    <a:pt x="15554" y="32209"/>
                  </a:lnTo>
                  <a:lnTo>
                    <a:pt x="19685" y="37693"/>
                  </a:lnTo>
                  <a:lnTo>
                    <a:pt x="22498" y="43359"/>
                  </a:lnTo>
                  <a:lnTo>
                    <a:pt x="24293" y="49614"/>
                  </a:lnTo>
                  <a:lnTo>
                    <a:pt x="24819" y="55861"/>
                  </a:lnTo>
                  <a:lnTo>
                    <a:pt x="23825" y="61506"/>
                  </a:lnTo>
                  <a:lnTo>
                    <a:pt x="22199" y="66205"/>
                  </a:lnTo>
                  <a:lnTo>
                    <a:pt x="17564" y="72618"/>
                  </a:lnTo>
                  <a:lnTo>
                    <a:pt x="11226" y="72682"/>
                  </a:lnTo>
                  <a:lnTo>
                    <a:pt x="3517" y="72732"/>
                  </a:lnTo>
                  <a:lnTo>
                    <a:pt x="1066" y="64477"/>
                  </a:lnTo>
                  <a:lnTo>
                    <a:pt x="1016" y="59067"/>
                  </a:lnTo>
                  <a:lnTo>
                    <a:pt x="1016" y="57543"/>
                  </a:lnTo>
                  <a:lnTo>
                    <a:pt x="3390" y="56006"/>
                  </a:lnTo>
                  <a:lnTo>
                    <a:pt x="5067" y="56438"/>
                  </a:lnTo>
                  <a:close/>
                </a:path>
              </a:pathLst>
            </a:custGeom>
            <a:ln w="3454">
              <a:solidFill>
                <a:srgbClr val="FFFFFF"/>
              </a:solidFill>
            </a:ln>
          </p:spPr>
          <p:txBody>
            <a:bodyPr wrap="square" lIns="0" tIns="0" rIns="0" bIns="0" rtlCol="0"/>
            <a:lstStyle/>
            <a:p>
              <a:endParaRPr/>
            </a:p>
          </p:txBody>
        </p:sp>
        <p:pic>
          <p:nvPicPr>
            <p:cNvPr id="71" name="object 71"/>
            <p:cNvPicPr/>
            <p:nvPr/>
          </p:nvPicPr>
          <p:blipFill>
            <a:blip r:embed="rId26" cstate="print"/>
            <a:stretch>
              <a:fillRect/>
            </a:stretch>
          </p:blipFill>
          <p:spPr>
            <a:xfrm>
              <a:off x="5812709" y="5819372"/>
              <a:ext cx="243907" cy="149976"/>
            </a:xfrm>
            <a:prstGeom prst="rect">
              <a:avLst/>
            </a:prstGeom>
          </p:spPr>
        </p:pic>
        <p:sp>
          <p:nvSpPr>
            <p:cNvPr id="72" name="object 72"/>
            <p:cNvSpPr/>
            <p:nvPr/>
          </p:nvSpPr>
          <p:spPr>
            <a:xfrm>
              <a:off x="5611286" y="5872571"/>
              <a:ext cx="142875" cy="342900"/>
            </a:xfrm>
            <a:custGeom>
              <a:avLst/>
              <a:gdLst/>
              <a:ahLst/>
              <a:cxnLst/>
              <a:rect l="l" t="t" r="r" b="b"/>
              <a:pathLst>
                <a:path w="142875" h="342900">
                  <a:moveTo>
                    <a:pt x="35462" y="1270"/>
                  </a:moveTo>
                  <a:lnTo>
                    <a:pt x="22575" y="1270"/>
                  </a:lnTo>
                  <a:lnTo>
                    <a:pt x="16052" y="2539"/>
                  </a:lnTo>
                  <a:lnTo>
                    <a:pt x="9093" y="2539"/>
                  </a:lnTo>
                  <a:lnTo>
                    <a:pt x="5410" y="5079"/>
                  </a:lnTo>
                  <a:lnTo>
                    <a:pt x="3098" y="7620"/>
                  </a:lnTo>
                  <a:lnTo>
                    <a:pt x="2197" y="10160"/>
                  </a:lnTo>
                  <a:lnTo>
                    <a:pt x="2679" y="11429"/>
                  </a:lnTo>
                  <a:lnTo>
                    <a:pt x="4114" y="16510"/>
                  </a:lnTo>
                  <a:lnTo>
                    <a:pt x="1358" y="20320"/>
                  </a:lnTo>
                  <a:lnTo>
                    <a:pt x="0" y="22860"/>
                  </a:lnTo>
                  <a:lnTo>
                    <a:pt x="63" y="30479"/>
                  </a:lnTo>
                  <a:lnTo>
                    <a:pt x="1981" y="38100"/>
                  </a:lnTo>
                  <a:lnTo>
                    <a:pt x="3441" y="46989"/>
                  </a:lnTo>
                  <a:lnTo>
                    <a:pt x="266" y="54610"/>
                  </a:lnTo>
                  <a:lnTo>
                    <a:pt x="317" y="60960"/>
                  </a:lnTo>
                  <a:lnTo>
                    <a:pt x="1257" y="60960"/>
                  </a:lnTo>
                  <a:lnTo>
                    <a:pt x="1326" y="63500"/>
                  </a:lnTo>
                  <a:lnTo>
                    <a:pt x="2357" y="82550"/>
                  </a:lnTo>
                  <a:lnTo>
                    <a:pt x="2431" y="95250"/>
                  </a:lnTo>
                  <a:lnTo>
                    <a:pt x="2057" y="102870"/>
                  </a:lnTo>
                  <a:lnTo>
                    <a:pt x="1612" y="102870"/>
                  </a:lnTo>
                  <a:lnTo>
                    <a:pt x="1625" y="104139"/>
                  </a:lnTo>
                  <a:lnTo>
                    <a:pt x="698" y="105410"/>
                  </a:lnTo>
                  <a:lnTo>
                    <a:pt x="723" y="109220"/>
                  </a:lnTo>
                  <a:lnTo>
                    <a:pt x="3543" y="111760"/>
                  </a:lnTo>
                  <a:lnTo>
                    <a:pt x="3098" y="114300"/>
                  </a:lnTo>
                  <a:lnTo>
                    <a:pt x="812" y="118110"/>
                  </a:lnTo>
                  <a:lnTo>
                    <a:pt x="901" y="128270"/>
                  </a:lnTo>
                  <a:lnTo>
                    <a:pt x="2451" y="134620"/>
                  </a:lnTo>
                  <a:lnTo>
                    <a:pt x="2733" y="138429"/>
                  </a:lnTo>
                  <a:lnTo>
                    <a:pt x="2840" y="142240"/>
                  </a:lnTo>
                  <a:lnTo>
                    <a:pt x="2437" y="148590"/>
                  </a:lnTo>
                  <a:lnTo>
                    <a:pt x="1130" y="154940"/>
                  </a:lnTo>
                  <a:lnTo>
                    <a:pt x="1168" y="158750"/>
                  </a:lnTo>
                  <a:lnTo>
                    <a:pt x="3975" y="162560"/>
                  </a:lnTo>
                  <a:lnTo>
                    <a:pt x="4000" y="166370"/>
                  </a:lnTo>
                  <a:lnTo>
                    <a:pt x="1257" y="170180"/>
                  </a:lnTo>
                  <a:lnTo>
                    <a:pt x="1435" y="191770"/>
                  </a:lnTo>
                  <a:lnTo>
                    <a:pt x="3771" y="193040"/>
                  </a:lnTo>
                  <a:lnTo>
                    <a:pt x="1460" y="194310"/>
                  </a:lnTo>
                  <a:lnTo>
                    <a:pt x="1536" y="201930"/>
                  </a:lnTo>
                  <a:lnTo>
                    <a:pt x="3873" y="207010"/>
                  </a:lnTo>
                  <a:lnTo>
                    <a:pt x="6248" y="212090"/>
                  </a:lnTo>
                  <a:lnTo>
                    <a:pt x="1651" y="215900"/>
                  </a:lnTo>
                  <a:lnTo>
                    <a:pt x="1689" y="220979"/>
                  </a:lnTo>
                  <a:lnTo>
                    <a:pt x="3073" y="220979"/>
                  </a:lnTo>
                  <a:lnTo>
                    <a:pt x="2941" y="241300"/>
                  </a:lnTo>
                  <a:lnTo>
                    <a:pt x="2830" y="245110"/>
                  </a:lnTo>
                  <a:lnTo>
                    <a:pt x="1955" y="251460"/>
                  </a:lnTo>
                  <a:lnTo>
                    <a:pt x="2108" y="269240"/>
                  </a:lnTo>
                  <a:lnTo>
                    <a:pt x="3962" y="270510"/>
                  </a:lnTo>
                  <a:lnTo>
                    <a:pt x="4098" y="294640"/>
                  </a:lnTo>
                  <a:lnTo>
                    <a:pt x="3873" y="314960"/>
                  </a:lnTo>
                  <a:lnTo>
                    <a:pt x="4368" y="316230"/>
                  </a:lnTo>
                  <a:lnTo>
                    <a:pt x="2527" y="317500"/>
                  </a:lnTo>
                  <a:lnTo>
                    <a:pt x="2578" y="323850"/>
                  </a:lnTo>
                  <a:lnTo>
                    <a:pt x="4470" y="328930"/>
                  </a:lnTo>
                  <a:lnTo>
                    <a:pt x="6832" y="334010"/>
                  </a:lnTo>
                  <a:lnTo>
                    <a:pt x="11963" y="337820"/>
                  </a:lnTo>
                  <a:lnTo>
                    <a:pt x="19431" y="342900"/>
                  </a:lnTo>
                  <a:lnTo>
                    <a:pt x="24498" y="341630"/>
                  </a:lnTo>
                  <a:lnTo>
                    <a:pt x="25882" y="340360"/>
                  </a:lnTo>
                  <a:lnTo>
                    <a:pt x="85566" y="340360"/>
                  </a:lnTo>
                  <a:lnTo>
                    <a:pt x="91724" y="339090"/>
                  </a:lnTo>
                  <a:lnTo>
                    <a:pt x="104370" y="334010"/>
                  </a:lnTo>
                  <a:lnTo>
                    <a:pt x="108731" y="331470"/>
                  </a:lnTo>
                  <a:lnTo>
                    <a:pt x="55943" y="331470"/>
                  </a:lnTo>
                  <a:lnTo>
                    <a:pt x="55918" y="328930"/>
                  </a:lnTo>
                  <a:lnTo>
                    <a:pt x="56375" y="327660"/>
                  </a:lnTo>
                  <a:lnTo>
                    <a:pt x="114863" y="327660"/>
                  </a:lnTo>
                  <a:lnTo>
                    <a:pt x="116839" y="326390"/>
                  </a:lnTo>
                  <a:lnTo>
                    <a:pt x="48018" y="326390"/>
                  </a:lnTo>
                  <a:lnTo>
                    <a:pt x="48006" y="325120"/>
                  </a:lnTo>
                  <a:lnTo>
                    <a:pt x="117804" y="325120"/>
                  </a:lnTo>
                  <a:lnTo>
                    <a:pt x="121666" y="320040"/>
                  </a:lnTo>
                  <a:lnTo>
                    <a:pt x="106832" y="320040"/>
                  </a:lnTo>
                  <a:lnTo>
                    <a:pt x="107289" y="318770"/>
                  </a:lnTo>
                  <a:lnTo>
                    <a:pt x="122351" y="318770"/>
                  </a:lnTo>
                  <a:lnTo>
                    <a:pt x="123037" y="317500"/>
                  </a:lnTo>
                  <a:lnTo>
                    <a:pt x="69265" y="317500"/>
                  </a:lnTo>
                  <a:lnTo>
                    <a:pt x="69253" y="316230"/>
                  </a:lnTo>
                  <a:lnTo>
                    <a:pt x="126276" y="316230"/>
                  </a:lnTo>
                  <a:lnTo>
                    <a:pt x="128092" y="313690"/>
                  </a:lnTo>
                  <a:lnTo>
                    <a:pt x="129945" y="311150"/>
                  </a:lnTo>
                  <a:lnTo>
                    <a:pt x="91909" y="311150"/>
                  </a:lnTo>
                  <a:lnTo>
                    <a:pt x="90982" y="309880"/>
                  </a:lnTo>
                  <a:lnTo>
                    <a:pt x="23774" y="309880"/>
                  </a:lnTo>
                  <a:lnTo>
                    <a:pt x="24688" y="308610"/>
                  </a:lnTo>
                  <a:lnTo>
                    <a:pt x="36741" y="308610"/>
                  </a:lnTo>
                  <a:lnTo>
                    <a:pt x="35801" y="307340"/>
                  </a:lnTo>
                  <a:lnTo>
                    <a:pt x="35788" y="304800"/>
                  </a:lnTo>
                  <a:lnTo>
                    <a:pt x="36245" y="303530"/>
                  </a:lnTo>
                  <a:lnTo>
                    <a:pt x="59410" y="303530"/>
                  </a:lnTo>
                  <a:lnTo>
                    <a:pt x="61252" y="302260"/>
                  </a:lnTo>
                  <a:lnTo>
                    <a:pt x="21386" y="302260"/>
                  </a:lnTo>
                  <a:lnTo>
                    <a:pt x="21386" y="300990"/>
                  </a:lnTo>
                  <a:lnTo>
                    <a:pt x="135383" y="300990"/>
                  </a:lnTo>
                  <a:lnTo>
                    <a:pt x="135915" y="299720"/>
                  </a:lnTo>
                  <a:lnTo>
                    <a:pt x="59842" y="299720"/>
                  </a:lnTo>
                  <a:lnTo>
                    <a:pt x="54698" y="294640"/>
                  </a:lnTo>
                  <a:lnTo>
                    <a:pt x="50012" y="289560"/>
                  </a:lnTo>
                  <a:lnTo>
                    <a:pt x="48139" y="287020"/>
                  </a:lnTo>
                  <a:lnTo>
                    <a:pt x="30530" y="287020"/>
                  </a:lnTo>
                  <a:lnTo>
                    <a:pt x="30988" y="285750"/>
                  </a:lnTo>
                  <a:lnTo>
                    <a:pt x="47202" y="285750"/>
                  </a:lnTo>
                  <a:lnTo>
                    <a:pt x="46266" y="284480"/>
                  </a:lnTo>
                  <a:lnTo>
                    <a:pt x="42062" y="279400"/>
                  </a:lnTo>
                  <a:lnTo>
                    <a:pt x="23050" y="279400"/>
                  </a:lnTo>
                  <a:lnTo>
                    <a:pt x="23025" y="278130"/>
                  </a:lnTo>
                  <a:lnTo>
                    <a:pt x="23495" y="276860"/>
                  </a:lnTo>
                  <a:lnTo>
                    <a:pt x="42224" y="276860"/>
                  </a:lnTo>
                  <a:lnTo>
                    <a:pt x="42468" y="273050"/>
                  </a:lnTo>
                  <a:lnTo>
                    <a:pt x="42443" y="270510"/>
                  </a:lnTo>
                  <a:lnTo>
                    <a:pt x="26682" y="270510"/>
                  </a:lnTo>
                  <a:lnTo>
                    <a:pt x="26200" y="269240"/>
                  </a:lnTo>
                  <a:lnTo>
                    <a:pt x="26200" y="267970"/>
                  </a:lnTo>
                  <a:lnTo>
                    <a:pt x="42418" y="267970"/>
                  </a:lnTo>
                  <a:lnTo>
                    <a:pt x="43751" y="262890"/>
                  </a:lnTo>
                  <a:lnTo>
                    <a:pt x="44653" y="257810"/>
                  </a:lnTo>
                  <a:lnTo>
                    <a:pt x="43502" y="254000"/>
                  </a:lnTo>
                  <a:lnTo>
                    <a:pt x="9385" y="254000"/>
                  </a:lnTo>
                  <a:lnTo>
                    <a:pt x="9385" y="252729"/>
                  </a:lnTo>
                  <a:lnTo>
                    <a:pt x="43119" y="252729"/>
                  </a:lnTo>
                  <a:lnTo>
                    <a:pt x="42735" y="251460"/>
                  </a:lnTo>
                  <a:lnTo>
                    <a:pt x="40855" y="247650"/>
                  </a:lnTo>
                  <a:lnTo>
                    <a:pt x="41262" y="241300"/>
                  </a:lnTo>
                  <a:lnTo>
                    <a:pt x="42608" y="236220"/>
                  </a:lnTo>
                  <a:lnTo>
                    <a:pt x="43397" y="229870"/>
                  </a:lnTo>
                  <a:lnTo>
                    <a:pt x="43359" y="222250"/>
                  </a:lnTo>
                  <a:lnTo>
                    <a:pt x="14668" y="222250"/>
                  </a:lnTo>
                  <a:lnTo>
                    <a:pt x="14185" y="220979"/>
                  </a:lnTo>
                  <a:lnTo>
                    <a:pt x="14655" y="219710"/>
                  </a:lnTo>
                  <a:lnTo>
                    <a:pt x="43201" y="219710"/>
                  </a:lnTo>
                  <a:lnTo>
                    <a:pt x="43122" y="218440"/>
                  </a:lnTo>
                  <a:lnTo>
                    <a:pt x="20205" y="218440"/>
                  </a:lnTo>
                  <a:lnTo>
                    <a:pt x="20662" y="217170"/>
                  </a:lnTo>
                  <a:lnTo>
                    <a:pt x="43043" y="217170"/>
                  </a:lnTo>
                  <a:lnTo>
                    <a:pt x="42885" y="214629"/>
                  </a:lnTo>
                  <a:lnTo>
                    <a:pt x="42574" y="210820"/>
                  </a:lnTo>
                  <a:lnTo>
                    <a:pt x="28028" y="210820"/>
                  </a:lnTo>
                  <a:lnTo>
                    <a:pt x="28003" y="208279"/>
                  </a:lnTo>
                  <a:lnTo>
                    <a:pt x="28917" y="207010"/>
                  </a:lnTo>
                  <a:lnTo>
                    <a:pt x="42354" y="207010"/>
                  </a:lnTo>
                  <a:lnTo>
                    <a:pt x="42329" y="204470"/>
                  </a:lnTo>
                  <a:lnTo>
                    <a:pt x="10820" y="204470"/>
                  </a:lnTo>
                  <a:lnTo>
                    <a:pt x="10350" y="203200"/>
                  </a:lnTo>
                  <a:lnTo>
                    <a:pt x="10337" y="201930"/>
                  </a:lnTo>
                  <a:lnTo>
                    <a:pt x="42921" y="201930"/>
                  </a:lnTo>
                  <a:lnTo>
                    <a:pt x="43218" y="200660"/>
                  </a:lnTo>
                  <a:lnTo>
                    <a:pt x="45529" y="198120"/>
                  </a:lnTo>
                  <a:lnTo>
                    <a:pt x="38112" y="198120"/>
                  </a:lnTo>
                  <a:lnTo>
                    <a:pt x="38569" y="196850"/>
                  </a:lnTo>
                  <a:lnTo>
                    <a:pt x="46838" y="196850"/>
                  </a:lnTo>
                  <a:lnTo>
                    <a:pt x="50766" y="193040"/>
                  </a:lnTo>
                  <a:lnTo>
                    <a:pt x="32029" y="193040"/>
                  </a:lnTo>
                  <a:lnTo>
                    <a:pt x="31102" y="191770"/>
                  </a:lnTo>
                  <a:lnTo>
                    <a:pt x="30619" y="190500"/>
                  </a:lnTo>
                  <a:lnTo>
                    <a:pt x="30607" y="187960"/>
                  </a:lnTo>
                  <a:lnTo>
                    <a:pt x="32461" y="187960"/>
                  </a:lnTo>
                  <a:lnTo>
                    <a:pt x="33832" y="186690"/>
                  </a:lnTo>
                  <a:lnTo>
                    <a:pt x="134889" y="186690"/>
                  </a:lnTo>
                  <a:lnTo>
                    <a:pt x="134416" y="185420"/>
                  </a:lnTo>
                  <a:lnTo>
                    <a:pt x="91770" y="185420"/>
                  </a:lnTo>
                  <a:lnTo>
                    <a:pt x="90830" y="184150"/>
                  </a:lnTo>
                  <a:lnTo>
                    <a:pt x="89903" y="184150"/>
                  </a:lnTo>
                  <a:lnTo>
                    <a:pt x="88506" y="182880"/>
                  </a:lnTo>
                  <a:lnTo>
                    <a:pt x="46786" y="182880"/>
                  </a:lnTo>
                  <a:lnTo>
                    <a:pt x="46774" y="181610"/>
                  </a:lnTo>
                  <a:lnTo>
                    <a:pt x="42138" y="181610"/>
                  </a:lnTo>
                  <a:lnTo>
                    <a:pt x="41211" y="180340"/>
                  </a:lnTo>
                  <a:lnTo>
                    <a:pt x="40271" y="180340"/>
                  </a:lnTo>
                  <a:lnTo>
                    <a:pt x="38874" y="179070"/>
                  </a:lnTo>
                  <a:lnTo>
                    <a:pt x="39331" y="177800"/>
                  </a:lnTo>
                  <a:lnTo>
                    <a:pt x="131174" y="177800"/>
                  </a:lnTo>
                  <a:lnTo>
                    <a:pt x="130776" y="176530"/>
                  </a:lnTo>
                  <a:lnTo>
                    <a:pt x="95859" y="176530"/>
                  </a:lnTo>
                  <a:lnTo>
                    <a:pt x="95389" y="175260"/>
                  </a:lnTo>
                  <a:lnTo>
                    <a:pt x="130378" y="175260"/>
                  </a:lnTo>
                  <a:lnTo>
                    <a:pt x="129980" y="173990"/>
                  </a:lnTo>
                  <a:lnTo>
                    <a:pt x="102806" y="173990"/>
                  </a:lnTo>
                  <a:lnTo>
                    <a:pt x="102311" y="172720"/>
                  </a:lnTo>
                  <a:lnTo>
                    <a:pt x="102781" y="171450"/>
                  </a:lnTo>
                  <a:lnTo>
                    <a:pt x="129184" y="171450"/>
                  </a:lnTo>
                  <a:lnTo>
                    <a:pt x="127555" y="170180"/>
                  </a:lnTo>
                  <a:lnTo>
                    <a:pt x="72644" y="170180"/>
                  </a:lnTo>
                  <a:lnTo>
                    <a:pt x="71691" y="168910"/>
                  </a:lnTo>
                  <a:lnTo>
                    <a:pt x="71678" y="167640"/>
                  </a:lnTo>
                  <a:lnTo>
                    <a:pt x="71208" y="166370"/>
                  </a:lnTo>
                  <a:lnTo>
                    <a:pt x="73063" y="165100"/>
                  </a:lnTo>
                  <a:lnTo>
                    <a:pt x="120332" y="165100"/>
                  </a:lnTo>
                  <a:lnTo>
                    <a:pt x="121710" y="163830"/>
                  </a:lnTo>
                  <a:lnTo>
                    <a:pt x="91109" y="163830"/>
                  </a:lnTo>
                  <a:lnTo>
                    <a:pt x="89700" y="161290"/>
                  </a:lnTo>
                  <a:lnTo>
                    <a:pt x="88303" y="160020"/>
                  </a:lnTo>
                  <a:lnTo>
                    <a:pt x="88061" y="158750"/>
                  </a:lnTo>
                  <a:lnTo>
                    <a:pt x="68376" y="158750"/>
                  </a:lnTo>
                  <a:lnTo>
                    <a:pt x="67589" y="157480"/>
                  </a:lnTo>
                  <a:lnTo>
                    <a:pt x="62318" y="157480"/>
                  </a:lnTo>
                  <a:lnTo>
                    <a:pt x="62077" y="156210"/>
                  </a:lnTo>
                  <a:lnTo>
                    <a:pt x="58610" y="156210"/>
                  </a:lnTo>
                  <a:lnTo>
                    <a:pt x="58140" y="154940"/>
                  </a:lnTo>
                  <a:lnTo>
                    <a:pt x="61836" y="154940"/>
                  </a:lnTo>
                  <a:lnTo>
                    <a:pt x="61836" y="153670"/>
                  </a:lnTo>
                  <a:lnTo>
                    <a:pt x="62750" y="152400"/>
                  </a:lnTo>
                  <a:lnTo>
                    <a:pt x="47917" y="152400"/>
                  </a:lnTo>
                  <a:lnTo>
                    <a:pt x="46977" y="151130"/>
                  </a:lnTo>
                  <a:lnTo>
                    <a:pt x="32143" y="151130"/>
                  </a:lnTo>
                  <a:lnTo>
                    <a:pt x="31673" y="149860"/>
                  </a:lnTo>
                  <a:lnTo>
                    <a:pt x="46970" y="149860"/>
                  </a:lnTo>
                  <a:lnTo>
                    <a:pt x="46964" y="148590"/>
                  </a:lnTo>
                  <a:lnTo>
                    <a:pt x="47879" y="147320"/>
                  </a:lnTo>
                  <a:lnTo>
                    <a:pt x="21450" y="147320"/>
                  </a:lnTo>
                  <a:lnTo>
                    <a:pt x="21424" y="143510"/>
                  </a:lnTo>
                  <a:lnTo>
                    <a:pt x="20955" y="142240"/>
                  </a:lnTo>
                  <a:lnTo>
                    <a:pt x="20015" y="140970"/>
                  </a:lnTo>
                  <a:lnTo>
                    <a:pt x="22771" y="138429"/>
                  </a:lnTo>
                  <a:lnTo>
                    <a:pt x="51102" y="138429"/>
                  </a:lnTo>
                  <a:lnTo>
                    <a:pt x="46004" y="132079"/>
                  </a:lnTo>
                  <a:lnTo>
                    <a:pt x="42808" y="124460"/>
                  </a:lnTo>
                  <a:lnTo>
                    <a:pt x="42176" y="118110"/>
                  </a:lnTo>
                  <a:lnTo>
                    <a:pt x="14236" y="118110"/>
                  </a:lnTo>
                  <a:lnTo>
                    <a:pt x="14224" y="116839"/>
                  </a:lnTo>
                  <a:lnTo>
                    <a:pt x="42049" y="116839"/>
                  </a:lnTo>
                  <a:lnTo>
                    <a:pt x="42246" y="113029"/>
                  </a:lnTo>
                  <a:lnTo>
                    <a:pt x="29502" y="113029"/>
                  </a:lnTo>
                  <a:lnTo>
                    <a:pt x="29032" y="111760"/>
                  </a:lnTo>
                  <a:lnTo>
                    <a:pt x="28562" y="111760"/>
                  </a:lnTo>
                  <a:lnTo>
                    <a:pt x="28549" y="110489"/>
                  </a:lnTo>
                  <a:lnTo>
                    <a:pt x="42377" y="110489"/>
                  </a:lnTo>
                  <a:lnTo>
                    <a:pt x="42443" y="109220"/>
                  </a:lnTo>
                  <a:lnTo>
                    <a:pt x="43764" y="100329"/>
                  </a:lnTo>
                  <a:lnTo>
                    <a:pt x="41376" y="92710"/>
                  </a:lnTo>
                  <a:lnTo>
                    <a:pt x="40902" y="91439"/>
                  </a:lnTo>
                  <a:lnTo>
                    <a:pt x="5689" y="91439"/>
                  </a:lnTo>
                  <a:lnTo>
                    <a:pt x="5664" y="90170"/>
                  </a:lnTo>
                  <a:lnTo>
                    <a:pt x="6134" y="90170"/>
                  </a:lnTo>
                  <a:lnTo>
                    <a:pt x="6591" y="88900"/>
                  </a:lnTo>
                  <a:lnTo>
                    <a:pt x="39954" y="88900"/>
                  </a:lnTo>
                  <a:lnTo>
                    <a:pt x="40398" y="85089"/>
                  </a:lnTo>
                  <a:lnTo>
                    <a:pt x="41287" y="81279"/>
                  </a:lnTo>
                  <a:lnTo>
                    <a:pt x="42189" y="78739"/>
                  </a:lnTo>
                  <a:lnTo>
                    <a:pt x="12522" y="78739"/>
                  </a:lnTo>
                  <a:lnTo>
                    <a:pt x="12052" y="77470"/>
                  </a:lnTo>
                  <a:lnTo>
                    <a:pt x="12039" y="76200"/>
                  </a:lnTo>
                  <a:lnTo>
                    <a:pt x="12496" y="76200"/>
                  </a:lnTo>
                  <a:lnTo>
                    <a:pt x="13423" y="74929"/>
                  </a:lnTo>
                  <a:lnTo>
                    <a:pt x="41465" y="74929"/>
                  </a:lnTo>
                  <a:lnTo>
                    <a:pt x="40259" y="68579"/>
                  </a:lnTo>
                  <a:lnTo>
                    <a:pt x="40340" y="67310"/>
                  </a:lnTo>
                  <a:lnTo>
                    <a:pt x="12877" y="67310"/>
                  </a:lnTo>
                  <a:lnTo>
                    <a:pt x="12865" y="66039"/>
                  </a:lnTo>
                  <a:lnTo>
                    <a:pt x="13335" y="64770"/>
                  </a:lnTo>
                  <a:lnTo>
                    <a:pt x="40502" y="64770"/>
                  </a:lnTo>
                  <a:lnTo>
                    <a:pt x="40584" y="63500"/>
                  </a:lnTo>
                  <a:lnTo>
                    <a:pt x="20269" y="63500"/>
                  </a:lnTo>
                  <a:lnTo>
                    <a:pt x="20256" y="62229"/>
                  </a:lnTo>
                  <a:lnTo>
                    <a:pt x="40665" y="62229"/>
                  </a:lnTo>
                  <a:lnTo>
                    <a:pt x="42468" y="57150"/>
                  </a:lnTo>
                  <a:lnTo>
                    <a:pt x="46101" y="48260"/>
                  </a:lnTo>
                  <a:lnTo>
                    <a:pt x="53467" y="43179"/>
                  </a:lnTo>
                  <a:lnTo>
                    <a:pt x="62268" y="41910"/>
                  </a:lnTo>
                  <a:lnTo>
                    <a:pt x="42329" y="41910"/>
                  </a:lnTo>
                  <a:lnTo>
                    <a:pt x="42316" y="39370"/>
                  </a:lnTo>
                  <a:lnTo>
                    <a:pt x="133842" y="39370"/>
                  </a:lnTo>
                  <a:lnTo>
                    <a:pt x="132065" y="36829"/>
                  </a:lnTo>
                  <a:lnTo>
                    <a:pt x="15392" y="36829"/>
                  </a:lnTo>
                  <a:lnTo>
                    <a:pt x="14922" y="35560"/>
                  </a:lnTo>
                  <a:lnTo>
                    <a:pt x="14478" y="35560"/>
                  </a:lnTo>
                  <a:lnTo>
                    <a:pt x="14922" y="34289"/>
                  </a:lnTo>
                  <a:lnTo>
                    <a:pt x="15849" y="34289"/>
                  </a:lnTo>
                  <a:lnTo>
                    <a:pt x="16776" y="33020"/>
                  </a:lnTo>
                  <a:lnTo>
                    <a:pt x="66827" y="33020"/>
                  </a:lnTo>
                  <a:lnTo>
                    <a:pt x="66827" y="31750"/>
                  </a:lnTo>
                  <a:lnTo>
                    <a:pt x="66344" y="31750"/>
                  </a:lnTo>
                  <a:lnTo>
                    <a:pt x="66802" y="30479"/>
                  </a:lnTo>
                  <a:lnTo>
                    <a:pt x="20447" y="30479"/>
                  </a:lnTo>
                  <a:lnTo>
                    <a:pt x="19519" y="29210"/>
                  </a:lnTo>
                  <a:lnTo>
                    <a:pt x="19977" y="27939"/>
                  </a:lnTo>
                  <a:lnTo>
                    <a:pt x="112661" y="27939"/>
                  </a:lnTo>
                  <a:lnTo>
                    <a:pt x="112661" y="26670"/>
                  </a:lnTo>
                  <a:lnTo>
                    <a:pt x="73266" y="26670"/>
                  </a:lnTo>
                  <a:lnTo>
                    <a:pt x="73253" y="25400"/>
                  </a:lnTo>
                  <a:lnTo>
                    <a:pt x="73710" y="24129"/>
                  </a:lnTo>
                  <a:lnTo>
                    <a:pt x="74155" y="24129"/>
                  </a:lnTo>
                  <a:lnTo>
                    <a:pt x="75539" y="22860"/>
                  </a:lnTo>
                  <a:lnTo>
                    <a:pt x="122726" y="22860"/>
                  </a:lnTo>
                  <a:lnTo>
                    <a:pt x="121656" y="21589"/>
                  </a:lnTo>
                  <a:lnTo>
                    <a:pt x="24079" y="21589"/>
                  </a:lnTo>
                  <a:lnTo>
                    <a:pt x="22225" y="20320"/>
                  </a:lnTo>
                  <a:lnTo>
                    <a:pt x="21285" y="20320"/>
                  </a:lnTo>
                  <a:lnTo>
                    <a:pt x="19900" y="19050"/>
                  </a:lnTo>
                  <a:lnTo>
                    <a:pt x="19888" y="17779"/>
                  </a:lnTo>
                  <a:lnTo>
                    <a:pt x="20332" y="16510"/>
                  </a:lnTo>
                  <a:lnTo>
                    <a:pt x="21259" y="15239"/>
                  </a:lnTo>
                  <a:lnTo>
                    <a:pt x="56019" y="15239"/>
                  </a:lnTo>
                  <a:lnTo>
                    <a:pt x="56464" y="13970"/>
                  </a:lnTo>
                  <a:lnTo>
                    <a:pt x="56451" y="12700"/>
                  </a:lnTo>
                  <a:lnTo>
                    <a:pt x="113606" y="12700"/>
                  </a:lnTo>
                  <a:lnTo>
                    <a:pt x="112350" y="11429"/>
                  </a:lnTo>
                  <a:lnTo>
                    <a:pt x="67106" y="11429"/>
                  </a:lnTo>
                  <a:lnTo>
                    <a:pt x="66624" y="10160"/>
                  </a:lnTo>
                  <a:lnTo>
                    <a:pt x="66624" y="8889"/>
                  </a:lnTo>
                  <a:lnTo>
                    <a:pt x="67081" y="7620"/>
                  </a:lnTo>
                  <a:lnTo>
                    <a:pt x="72161" y="7620"/>
                  </a:lnTo>
                  <a:lnTo>
                    <a:pt x="72161" y="6350"/>
                  </a:lnTo>
                  <a:lnTo>
                    <a:pt x="71691" y="6350"/>
                  </a:lnTo>
                  <a:lnTo>
                    <a:pt x="72148" y="5079"/>
                  </a:lnTo>
                  <a:lnTo>
                    <a:pt x="103116" y="5079"/>
                  </a:lnTo>
                  <a:lnTo>
                    <a:pt x="100876" y="3810"/>
                  </a:lnTo>
                  <a:lnTo>
                    <a:pt x="46164" y="3810"/>
                  </a:lnTo>
                  <a:lnTo>
                    <a:pt x="41998" y="2539"/>
                  </a:lnTo>
                  <a:lnTo>
                    <a:pt x="35462" y="1270"/>
                  </a:lnTo>
                  <a:close/>
                </a:path>
                <a:path w="142875" h="342900">
                  <a:moveTo>
                    <a:pt x="46748" y="340360"/>
                  </a:moveTo>
                  <a:lnTo>
                    <a:pt x="25882" y="340360"/>
                  </a:lnTo>
                  <a:lnTo>
                    <a:pt x="28676" y="341630"/>
                  </a:lnTo>
                  <a:lnTo>
                    <a:pt x="36093" y="341630"/>
                  </a:lnTo>
                  <a:lnTo>
                    <a:pt x="41211" y="342900"/>
                  </a:lnTo>
                  <a:lnTo>
                    <a:pt x="46748" y="340360"/>
                  </a:lnTo>
                  <a:close/>
                </a:path>
                <a:path w="142875" h="342900">
                  <a:moveTo>
                    <a:pt x="66726" y="340360"/>
                  </a:moveTo>
                  <a:lnTo>
                    <a:pt x="48602" y="340360"/>
                  </a:lnTo>
                  <a:lnTo>
                    <a:pt x="54598" y="341630"/>
                  </a:lnTo>
                  <a:lnTo>
                    <a:pt x="60664" y="341630"/>
                  </a:lnTo>
                  <a:lnTo>
                    <a:pt x="66726" y="340360"/>
                  </a:lnTo>
                  <a:close/>
                </a:path>
                <a:path w="142875" h="342900">
                  <a:moveTo>
                    <a:pt x="85566" y="340360"/>
                  </a:moveTo>
                  <a:lnTo>
                    <a:pt x="72707" y="340360"/>
                  </a:lnTo>
                  <a:lnTo>
                    <a:pt x="79227" y="341630"/>
                  </a:lnTo>
                  <a:lnTo>
                    <a:pt x="85566" y="340360"/>
                  </a:lnTo>
                  <a:close/>
                </a:path>
                <a:path w="142875" h="342900">
                  <a:moveTo>
                    <a:pt x="114863" y="327660"/>
                  </a:moveTo>
                  <a:lnTo>
                    <a:pt x="58229" y="327660"/>
                  </a:lnTo>
                  <a:lnTo>
                    <a:pt x="59156" y="328930"/>
                  </a:lnTo>
                  <a:lnTo>
                    <a:pt x="59182" y="330200"/>
                  </a:lnTo>
                  <a:lnTo>
                    <a:pt x="58724" y="331470"/>
                  </a:lnTo>
                  <a:lnTo>
                    <a:pt x="108731" y="331470"/>
                  </a:lnTo>
                  <a:lnTo>
                    <a:pt x="110912" y="330200"/>
                  </a:lnTo>
                  <a:lnTo>
                    <a:pt x="114863" y="327660"/>
                  </a:lnTo>
                  <a:close/>
                </a:path>
                <a:path w="142875" h="342900">
                  <a:moveTo>
                    <a:pt x="117804" y="325120"/>
                  </a:moveTo>
                  <a:lnTo>
                    <a:pt x="48475" y="325120"/>
                  </a:lnTo>
                  <a:lnTo>
                    <a:pt x="48018" y="326390"/>
                  </a:lnTo>
                  <a:lnTo>
                    <a:pt x="116839" y="326390"/>
                  </a:lnTo>
                  <a:lnTo>
                    <a:pt x="117804" y="325120"/>
                  </a:lnTo>
                  <a:close/>
                </a:path>
                <a:path w="142875" h="342900">
                  <a:moveTo>
                    <a:pt x="122351" y="318770"/>
                  </a:moveTo>
                  <a:lnTo>
                    <a:pt x="108216" y="318770"/>
                  </a:lnTo>
                  <a:lnTo>
                    <a:pt x="108216" y="320040"/>
                  </a:lnTo>
                  <a:lnTo>
                    <a:pt x="121666" y="320040"/>
                  </a:lnTo>
                  <a:lnTo>
                    <a:pt x="122351" y="318770"/>
                  </a:lnTo>
                  <a:close/>
                </a:path>
                <a:path w="142875" h="342900">
                  <a:moveTo>
                    <a:pt x="126276" y="316230"/>
                  </a:moveTo>
                  <a:lnTo>
                    <a:pt x="69253" y="316230"/>
                  </a:lnTo>
                  <a:lnTo>
                    <a:pt x="69723" y="317500"/>
                  </a:lnTo>
                  <a:lnTo>
                    <a:pt x="123037" y="317500"/>
                  </a:lnTo>
                  <a:lnTo>
                    <a:pt x="126276" y="316230"/>
                  </a:lnTo>
                  <a:close/>
                </a:path>
                <a:path w="142875" h="342900">
                  <a:moveTo>
                    <a:pt x="59410" y="303530"/>
                  </a:moveTo>
                  <a:lnTo>
                    <a:pt x="39014" y="303530"/>
                  </a:lnTo>
                  <a:lnTo>
                    <a:pt x="39484" y="304800"/>
                  </a:lnTo>
                  <a:lnTo>
                    <a:pt x="39039" y="307340"/>
                  </a:lnTo>
                  <a:lnTo>
                    <a:pt x="39522" y="309880"/>
                  </a:lnTo>
                  <a:lnTo>
                    <a:pt x="91909" y="309880"/>
                  </a:lnTo>
                  <a:lnTo>
                    <a:pt x="91909" y="311150"/>
                  </a:lnTo>
                  <a:lnTo>
                    <a:pt x="129945" y="311150"/>
                  </a:lnTo>
                  <a:lnTo>
                    <a:pt x="132725" y="307340"/>
                  </a:lnTo>
                  <a:lnTo>
                    <a:pt x="133256" y="306070"/>
                  </a:lnTo>
                  <a:lnTo>
                    <a:pt x="60820" y="306070"/>
                  </a:lnTo>
                  <a:lnTo>
                    <a:pt x="59893" y="304800"/>
                  </a:lnTo>
                  <a:lnTo>
                    <a:pt x="59410" y="303530"/>
                  </a:lnTo>
                  <a:close/>
                </a:path>
                <a:path w="142875" h="342900">
                  <a:moveTo>
                    <a:pt x="38138" y="308610"/>
                  </a:moveTo>
                  <a:lnTo>
                    <a:pt x="25615" y="308610"/>
                  </a:lnTo>
                  <a:lnTo>
                    <a:pt x="25615" y="309880"/>
                  </a:lnTo>
                  <a:lnTo>
                    <a:pt x="39522" y="309880"/>
                  </a:lnTo>
                  <a:lnTo>
                    <a:pt x="38138" y="308610"/>
                  </a:lnTo>
                  <a:close/>
                </a:path>
                <a:path w="142875" h="342900">
                  <a:moveTo>
                    <a:pt x="135383" y="300990"/>
                  </a:moveTo>
                  <a:lnTo>
                    <a:pt x="22313" y="300990"/>
                  </a:lnTo>
                  <a:lnTo>
                    <a:pt x="22313" y="302260"/>
                  </a:lnTo>
                  <a:lnTo>
                    <a:pt x="62179" y="302260"/>
                  </a:lnTo>
                  <a:lnTo>
                    <a:pt x="63119" y="303530"/>
                  </a:lnTo>
                  <a:lnTo>
                    <a:pt x="63131" y="306070"/>
                  </a:lnTo>
                  <a:lnTo>
                    <a:pt x="133256" y="306070"/>
                  </a:lnTo>
                  <a:lnTo>
                    <a:pt x="135383" y="300990"/>
                  </a:lnTo>
                  <a:close/>
                </a:path>
                <a:path w="142875" h="342900">
                  <a:moveTo>
                    <a:pt x="71869" y="298450"/>
                  </a:moveTo>
                  <a:lnTo>
                    <a:pt x="67703" y="298450"/>
                  </a:lnTo>
                  <a:lnTo>
                    <a:pt x="59842" y="299720"/>
                  </a:lnTo>
                  <a:lnTo>
                    <a:pt x="75603" y="299720"/>
                  </a:lnTo>
                  <a:lnTo>
                    <a:pt x="71869" y="298450"/>
                  </a:lnTo>
                  <a:close/>
                </a:path>
                <a:path w="142875" h="342900">
                  <a:moveTo>
                    <a:pt x="89027" y="187960"/>
                  </a:moveTo>
                  <a:lnTo>
                    <a:pt x="76492" y="187960"/>
                  </a:lnTo>
                  <a:lnTo>
                    <a:pt x="84891" y="190500"/>
                  </a:lnTo>
                  <a:lnTo>
                    <a:pt x="91389" y="194310"/>
                  </a:lnTo>
                  <a:lnTo>
                    <a:pt x="96162" y="201930"/>
                  </a:lnTo>
                  <a:lnTo>
                    <a:pt x="99390" y="210820"/>
                  </a:lnTo>
                  <a:lnTo>
                    <a:pt x="101320" y="217170"/>
                  </a:lnTo>
                  <a:lnTo>
                    <a:pt x="101384" y="224790"/>
                  </a:lnTo>
                  <a:lnTo>
                    <a:pt x="99593" y="234950"/>
                  </a:lnTo>
                  <a:lnTo>
                    <a:pt x="100571" y="237490"/>
                  </a:lnTo>
                  <a:lnTo>
                    <a:pt x="100596" y="241300"/>
                  </a:lnTo>
                  <a:lnTo>
                    <a:pt x="100935" y="243840"/>
                  </a:lnTo>
                  <a:lnTo>
                    <a:pt x="101034" y="250190"/>
                  </a:lnTo>
                  <a:lnTo>
                    <a:pt x="100495" y="256540"/>
                  </a:lnTo>
                  <a:lnTo>
                    <a:pt x="100380" y="271780"/>
                  </a:lnTo>
                  <a:lnTo>
                    <a:pt x="100888" y="275590"/>
                  </a:lnTo>
                  <a:lnTo>
                    <a:pt x="99974" y="279400"/>
                  </a:lnTo>
                  <a:lnTo>
                    <a:pt x="96774" y="283210"/>
                  </a:lnTo>
                  <a:lnTo>
                    <a:pt x="88531" y="293370"/>
                  </a:lnTo>
                  <a:lnTo>
                    <a:pt x="75603" y="299720"/>
                  </a:lnTo>
                  <a:lnTo>
                    <a:pt x="135915" y="299720"/>
                  </a:lnTo>
                  <a:lnTo>
                    <a:pt x="138143" y="292100"/>
                  </a:lnTo>
                  <a:lnTo>
                    <a:pt x="131622" y="292100"/>
                  </a:lnTo>
                  <a:lnTo>
                    <a:pt x="132067" y="289560"/>
                  </a:lnTo>
                  <a:lnTo>
                    <a:pt x="132054" y="288290"/>
                  </a:lnTo>
                  <a:lnTo>
                    <a:pt x="139016" y="288290"/>
                  </a:lnTo>
                  <a:lnTo>
                    <a:pt x="139890" y="284480"/>
                  </a:lnTo>
                  <a:lnTo>
                    <a:pt x="140098" y="283210"/>
                  </a:lnTo>
                  <a:lnTo>
                    <a:pt x="114376" y="283210"/>
                  </a:lnTo>
                  <a:lnTo>
                    <a:pt x="113919" y="281940"/>
                  </a:lnTo>
                  <a:lnTo>
                    <a:pt x="113449" y="281940"/>
                  </a:lnTo>
                  <a:lnTo>
                    <a:pt x="113436" y="280670"/>
                  </a:lnTo>
                  <a:lnTo>
                    <a:pt x="140515" y="280670"/>
                  </a:lnTo>
                  <a:lnTo>
                    <a:pt x="141140" y="276860"/>
                  </a:lnTo>
                  <a:lnTo>
                    <a:pt x="141534" y="270510"/>
                  </a:lnTo>
                  <a:lnTo>
                    <a:pt x="141465" y="264160"/>
                  </a:lnTo>
                  <a:lnTo>
                    <a:pt x="135089" y="264160"/>
                  </a:lnTo>
                  <a:lnTo>
                    <a:pt x="134620" y="262890"/>
                  </a:lnTo>
                  <a:lnTo>
                    <a:pt x="141429" y="262890"/>
                  </a:lnTo>
                  <a:lnTo>
                    <a:pt x="141392" y="261620"/>
                  </a:lnTo>
                  <a:lnTo>
                    <a:pt x="140839" y="256540"/>
                  </a:lnTo>
                  <a:lnTo>
                    <a:pt x="121119" y="256540"/>
                  </a:lnTo>
                  <a:lnTo>
                    <a:pt x="121577" y="255270"/>
                  </a:lnTo>
                  <a:lnTo>
                    <a:pt x="140701" y="255270"/>
                  </a:lnTo>
                  <a:lnTo>
                    <a:pt x="140563" y="254000"/>
                  </a:lnTo>
                  <a:lnTo>
                    <a:pt x="140081" y="252729"/>
                  </a:lnTo>
                  <a:lnTo>
                    <a:pt x="141613" y="250190"/>
                  </a:lnTo>
                  <a:lnTo>
                    <a:pt x="109004" y="250190"/>
                  </a:lnTo>
                  <a:lnTo>
                    <a:pt x="109004" y="248920"/>
                  </a:lnTo>
                  <a:lnTo>
                    <a:pt x="142379" y="248920"/>
                  </a:lnTo>
                  <a:lnTo>
                    <a:pt x="141884" y="246379"/>
                  </a:lnTo>
                  <a:lnTo>
                    <a:pt x="141688" y="245110"/>
                  </a:lnTo>
                  <a:lnTo>
                    <a:pt x="115912" y="245110"/>
                  </a:lnTo>
                  <a:lnTo>
                    <a:pt x="115912" y="243840"/>
                  </a:lnTo>
                  <a:lnTo>
                    <a:pt x="115443" y="243840"/>
                  </a:lnTo>
                  <a:lnTo>
                    <a:pt x="115900" y="242570"/>
                  </a:lnTo>
                  <a:lnTo>
                    <a:pt x="141297" y="242570"/>
                  </a:lnTo>
                  <a:lnTo>
                    <a:pt x="140906" y="240029"/>
                  </a:lnTo>
                  <a:lnTo>
                    <a:pt x="141507" y="237490"/>
                  </a:lnTo>
                  <a:lnTo>
                    <a:pt x="107505" y="237490"/>
                  </a:lnTo>
                  <a:lnTo>
                    <a:pt x="107505" y="236220"/>
                  </a:lnTo>
                  <a:lnTo>
                    <a:pt x="107950" y="236220"/>
                  </a:lnTo>
                  <a:lnTo>
                    <a:pt x="108419" y="234950"/>
                  </a:lnTo>
                  <a:lnTo>
                    <a:pt x="135775" y="234950"/>
                  </a:lnTo>
                  <a:lnTo>
                    <a:pt x="135280" y="233679"/>
                  </a:lnTo>
                  <a:lnTo>
                    <a:pt x="135267" y="232410"/>
                  </a:lnTo>
                  <a:lnTo>
                    <a:pt x="135750" y="232410"/>
                  </a:lnTo>
                  <a:lnTo>
                    <a:pt x="136207" y="231140"/>
                  </a:lnTo>
                  <a:lnTo>
                    <a:pt x="142233" y="231140"/>
                  </a:lnTo>
                  <a:lnTo>
                    <a:pt x="139852" y="224790"/>
                  </a:lnTo>
                  <a:lnTo>
                    <a:pt x="139852" y="223520"/>
                  </a:lnTo>
                  <a:lnTo>
                    <a:pt x="141611" y="217170"/>
                  </a:lnTo>
                  <a:lnTo>
                    <a:pt x="141468" y="210820"/>
                  </a:lnTo>
                  <a:lnTo>
                    <a:pt x="141061" y="208279"/>
                  </a:lnTo>
                  <a:lnTo>
                    <a:pt x="129971" y="208279"/>
                  </a:lnTo>
                  <a:lnTo>
                    <a:pt x="129501" y="207010"/>
                  </a:lnTo>
                  <a:lnTo>
                    <a:pt x="140857" y="207010"/>
                  </a:lnTo>
                  <a:lnTo>
                    <a:pt x="139636" y="199390"/>
                  </a:lnTo>
                  <a:lnTo>
                    <a:pt x="120167" y="199390"/>
                  </a:lnTo>
                  <a:lnTo>
                    <a:pt x="118300" y="198120"/>
                  </a:lnTo>
                  <a:lnTo>
                    <a:pt x="119214" y="196850"/>
                  </a:lnTo>
                  <a:lnTo>
                    <a:pt x="118732" y="195580"/>
                  </a:lnTo>
                  <a:lnTo>
                    <a:pt x="129844" y="195580"/>
                  </a:lnTo>
                  <a:lnTo>
                    <a:pt x="130314" y="194310"/>
                  </a:lnTo>
                  <a:lnTo>
                    <a:pt x="139598" y="194310"/>
                  </a:lnTo>
                  <a:lnTo>
                    <a:pt x="136309" y="190500"/>
                  </a:lnTo>
                  <a:lnTo>
                    <a:pt x="135836" y="189230"/>
                  </a:lnTo>
                  <a:lnTo>
                    <a:pt x="89027" y="189230"/>
                  </a:lnTo>
                  <a:lnTo>
                    <a:pt x="89027" y="187960"/>
                  </a:lnTo>
                  <a:close/>
                </a:path>
                <a:path w="142875" h="342900">
                  <a:moveTo>
                    <a:pt x="139016" y="288290"/>
                  </a:moveTo>
                  <a:lnTo>
                    <a:pt x="135305" y="288290"/>
                  </a:lnTo>
                  <a:lnTo>
                    <a:pt x="135305" y="290830"/>
                  </a:lnTo>
                  <a:lnTo>
                    <a:pt x="134874" y="292100"/>
                  </a:lnTo>
                  <a:lnTo>
                    <a:pt x="138143" y="292100"/>
                  </a:lnTo>
                  <a:lnTo>
                    <a:pt x="139016" y="288290"/>
                  </a:lnTo>
                  <a:close/>
                </a:path>
                <a:path w="142875" h="342900">
                  <a:moveTo>
                    <a:pt x="47202" y="285750"/>
                  </a:moveTo>
                  <a:lnTo>
                    <a:pt x="30988" y="285750"/>
                  </a:lnTo>
                  <a:lnTo>
                    <a:pt x="30988" y="287020"/>
                  </a:lnTo>
                  <a:lnTo>
                    <a:pt x="48139" y="287020"/>
                  </a:lnTo>
                  <a:lnTo>
                    <a:pt x="47202" y="285750"/>
                  </a:lnTo>
                  <a:close/>
                </a:path>
                <a:path w="142875" h="342900">
                  <a:moveTo>
                    <a:pt x="140515" y="280670"/>
                  </a:moveTo>
                  <a:lnTo>
                    <a:pt x="113449" y="280670"/>
                  </a:lnTo>
                  <a:lnTo>
                    <a:pt x="114376" y="281940"/>
                  </a:lnTo>
                  <a:lnTo>
                    <a:pt x="114376" y="283210"/>
                  </a:lnTo>
                  <a:lnTo>
                    <a:pt x="140098" y="283210"/>
                  </a:lnTo>
                  <a:lnTo>
                    <a:pt x="140515" y="280670"/>
                  </a:lnTo>
                  <a:close/>
                </a:path>
                <a:path w="142875" h="342900">
                  <a:moveTo>
                    <a:pt x="113449" y="280670"/>
                  </a:moveTo>
                  <a:close/>
                </a:path>
                <a:path w="142875" h="342900">
                  <a:moveTo>
                    <a:pt x="42224" y="276860"/>
                  </a:moveTo>
                  <a:lnTo>
                    <a:pt x="24892" y="276860"/>
                  </a:lnTo>
                  <a:lnTo>
                    <a:pt x="25349" y="278130"/>
                  </a:lnTo>
                  <a:lnTo>
                    <a:pt x="25361" y="279400"/>
                  </a:lnTo>
                  <a:lnTo>
                    <a:pt x="42062" y="279400"/>
                  </a:lnTo>
                  <a:lnTo>
                    <a:pt x="42224" y="276860"/>
                  </a:lnTo>
                  <a:close/>
                </a:path>
                <a:path w="142875" h="342900">
                  <a:moveTo>
                    <a:pt x="42418" y="267970"/>
                  </a:moveTo>
                  <a:lnTo>
                    <a:pt x="28981" y="267970"/>
                  </a:lnTo>
                  <a:lnTo>
                    <a:pt x="28981" y="270510"/>
                  </a:lnTo>
                  <a:lnTo>
                    <a:pt x="42443" y="270510"/>
                  </a:lnTo>
                  <a:lnTo>
                    <a:pt x="42418" y="267970"/>
                  </a:lnTo>
                  <a:close/>
                </a:path>
                <a:path w="142875" h="342900">
                  <a:moveTo>
                    <a:pt x="141429" y="262890"/>
                  </a:moveTo>
                  <a:lnTo>
                    <a:pt x="134620" y="262890"/>
                  </a:lnTo>
                  <a:lnTo>
                    <a:pt x="135089" y="264160"/>
                  </a:lnTo>
                  <a:lnTo>
                    <a:pt x="141465" y="264160"/>
                  </a:lnTo>
                  <a:lnTo>
                    <a:pt x="141429" y="262890"/>
                  </a:lnTo>
                  <a:close/>
                </a:path>
                <a:path w="142875" h="342900">
                  <a:moveTo>
                    <a:pt x="140701" y="255270"/>
                  </a:moveTo>
                  <a:lnTo>
                    <a:pt x="122047" y="255270"/>
                  </a:lnTo>
                  <a:lnTo>
                    <a:pt x="122504" y="256540"/>
                  </a:lnTo>
                  <a:lnTo>
                    <a:pt x="140839" y="256540"/>
                  </a:lnTo>
                  <a:lnTo>
                    <a:pt x="140701" y="255270"/>
                  </a:lnTo>
                  <a:close/>
                </a:path>
                <a:path w="142875" h="342900">
                  <a:moveTo>
                    <a:pt x="43119" y="252729"/>
                  </a:moveTo>
                  <a:lnTo>
                    <a:pt x="9842" y="252729"/>
                  </a:lnTo>
                  <a:lnTo>
                    <a:pt x="10782" y="254000"/>
                  </a:lnTo>
                  <a:lnTo>
                    <a:pt x="43502" y="254000"/>
                  </a:lnTo>
                  <a:lnTo>
                    <a:pt x="43119" y="252729"/>
                  </a:lnTo>
                  <a:close/>
                </a:path>
                <a:path w="142875" h="342900">
                  <a:moveTo>
                    <a:pt x="142379" y="248920"/>
                  </a:moveTo>
                  <a:lnTo>
                    <a:pt x="109931" y="248920"/>
                  </a:lnTo>
                  <a:lnTo>
                    <a:pt x="109474" y="250190"/>
                  </a:lnTo>
                  <a:lnTo>
                    <a:pt x="141613" y="250190"/>
                  </a:lnTo>
                  <a:lnTo>
                    <a:pt x="142379" y="248920"/>
                  </a:lnTo>
                  <a:close/>
                </a:path>
                <a:path w="142875" h="342900">
                  <a:moveTo>
                    <a:pt x="141297" y="242570"/>
                  </a:moveTo>
                  <a:lnTo>
                    <a:pt x="115900" y="242570"/>
                  </a:lnTo>
                  <a:lnTo>
                    <a:pt x="116827" y="243840"/>
                  </a:lnTo>
                  <a:lnTo>
                    <a:pt x="116840" y="245110"/>
                  </a:lnTo>
                  <a:lnTo>
                    <a:pt x="141688" y="245110"/>
                  </a:lnTo>
                  <a:lnTo>
                    <a:pt x="141297" y="242570"/>
                  </a:lnTo>
                  <a:close/>
                </a:path>
                <a:path w="142875" h="342900">
                  <a:moveTo>
                    <a:pt x="142233" y="231140"/>
                  </a:moveTo>
                  <a:lnTo>
                    <a:pt x="137591" y="231140"/>
                  </a:lnTo>
                  <a:lnTo>
                    <a:pt x="138061" y="232410"/>
                  </a:lnTo>
                  <a:lnTo>
                    <a:pt x="138074" y="233679"/>
                  </a:lnTo>
                  <a:lnTo>
                    <a:pt x="137617" y="234950"/>
                  </a:lnTo>
                  <a:lnTo>
                    <a:pt x="130670" y="234950"/>
                  </a:lnTo>
                  <a:lnTo>
                    <a:pt x="130670" y="236220"/>
                  </a:lnTo>
                  <a:lnTo>
                    <a:pt x="107962" y="236220"/>
                  </a:lnTo>
                  <a:lnTo>
                    <a:pt x="107505" y="237490"/>
                  </a:lnTo>
                  <a:lnTo>
                    <a:pt x="141507" y="237490"/>
                  </a:lnTo>
                  <a:lnTo>
                    <a:pt x="142709" y="232410"/>
                  </a:lnTo>
                  <a:lnTo>
                    <a:pt x="142233" y="231140"/>
                  </a:lnTo>
                  <a:close/>
                </a:path>
                <a:path w="142875" h="342900">
                  <a:moveTo>
                    <a:pt x="129286" y="234950"/>
                  </a:moveTo>
                  <a:lnTo>
                    <a:pt x="108419" y="234950"/>
                  </a:lnTo>
                  <a:lnTo>
                    <a:pt x="108419" y="236220"/>
                  </a:lnTo>
                  <a:lnTo>
                    <a:pt x="129743" y="236220"/>
                  </a:lnTo>
                  <a:lnTo>
                    <a:pt x="129286" y="234950"/>
                  </a:lnTo>
                  <a:close/>
                </a:path>
                <a:path w="142875" h="342900">
                  <a:moveTo>
                    <a:pt x="43201" y="219710"/>
                  </a:moveTo>
                  <a:lnTo>
                    <a:pt x="15582" y="219710"/>
                  </a:lnTo>
                  <a:lnTo>
                    <a:pt x="16065" y="220979"/>
                  </a:lnTo>
                  <a:lnTo>
                    <a:pt x="16078" y="222250"/>
                  </a:lnTo>
                  <a:lnTo>
                    <a:pt x="43359" y="222250"/>
                  </a:lnTo>
                  <a:lnTo>
                    <a:pt x="43201" y="219710"/>
                  </a:lnTo>
                  <a:close/>
                </a:path>
                <a:path w="142875" h="342900">
                  <a:moveTo>
                    <a:pt x="43043" y="217170"/>
                  </a:moveTo>
                  <a:lnTo>
                    <a:pt x="21132" y="217170"/>
                  </a:lnTo>
                  <a:lnTo>
                    <a:pt x="21132" y="218440"/>
                  </a:lnTo>
                  <a:lnTo>
                    <a:pt x="43122" y="218440"/>
                  </a:lnTo>
                  <a:lnTo>
                    <a:pt x="43043" y="217170"/>
                  </a:lnTo>
                  <a:close/>
                </a:path>
                <a:path w="142875" h="342900">
                  <a:moveTo>
                    <a:pt x="42354" y="207010"/>
                  </a:moveTo>
                  <a:lnTo>
                    <a:pt x="31711" y="207010"/>
                  </a:lnTo>
                  <a:lnTo>
                    <a:pt x="31724" y="209550"/>
                  </a:lnTo>
                  <a:lnTo>
                    <a:pt x="30797" y="210820"/>
                  </a:lnTo>
                  <a:lnTo>
                    <a:pt x="42574" y="210820"/>
                  </a:lnTo>
                  <a:lnTo>
                    <a:pt x="42470" y="209550"/>
                  </a:lnTo>
                  <a:lnTo>
                    <a:pt x="42354" y="207010"/>
                  </a:lnTo>
                  <a:close/>
                </a:path>
                <a:path w="142875" h="342900">
                  <a:moveTo>
                    <a:pt x="140857" y="207010"/>
                  </a:moveTo>
                  <a:lnTo>
                    <a:pt x="130416" y="207010"/>
                  </a:lnTo>
                  <a:lnTo>
                    <a:pt x="130429" y="208279"/>
                  </a:lnTo>
                  <a:lnTo>
                    <a:pt x="141061" y="208279"/>
                  </a:lnTo>
                  <a:lnTo>
                    <a:pt x="140857" y="207010"/>
                  </a:lnTo>
                  <a:close/>
                </a:path>
                <a:path w="142875" h="342900">
                  <a:moveTo>
                    <a:pt x="42921" y="201930"/>
                  </a:moveTo>
                  <a:lnTo>
                    <a:pt x="13119" y="201930"/>
                  </a:lnTo>
                  <a:lnTo>
                    <a:pt x="13131" y="204470"/>
                  </a:lnTo>
                  <a:lnTo>
                    <a:pt x="42329" y="204470"/>
                  </a:lnTo>
                  <a:lnTo>
                    <a:pt x="42921" y="201930"/>
                  </a:lnTo>
                  <a:close/>
                </a:path>
                <a:path w="142875" h="342900">
                  <a:moveTo>
                    <a:pt x="139598" y="194310"/>
                  </a:moveTo>
                  <a:lnTo>
                    <a:pt x="131711" y="194310"/>
                  </a:lnTo>
                  <a:lnTo>
                    <a:pt x="131711" y="195580"/>
                  </a:lnTo>
                  <a:lnTo>
                    <a:pt x="119214" y="195580"/>
                  </a:lnTo>
                  <a:lnTo>
                    <a:pt x="119214" y="196850"/>
                  </a:lnTo>
                  <a:lnTo>
                    <a:pt x="120611" y="196850"/>
                  </a:lnTo>
                  <a:lnTo>
                    <a:pt x="120624" y="198120"/>
                  </a:lnTo>
                  <a:lnTo>
                    <a:pt x="120167" y="199390"/>
                  </a:lnTo>
                  <a:lnTo>
                    <a:pt x="139636" y="199390"/>
                  </a:lnTo>
                  <a:lnTo>
                    <a:pt x="139598" y="194310"/>
                  </a:lnTo>
                  <a:close/>
                </a:path>
                <a:path w="142875" h="342900">
                  <a:moveTo>
                    <a:pt x="46838" y="196850"/>
                  </a:moveTo>
                  <a:lnTo>
                    <a:pt x="39484" y="196850"/>
                  </a:lnTo>
                  <a:lnTo>
                    <a:pt x="39497" y="198120"/>
                  </a:lnTo>
                  <a:lnTo>
                    <a:pt x="45529" y="198120"/>
                  </a:lnTo>
                  <a:lnTo>
                    <a:pt x="46838" y="196850"/>
                  </a:lnTo>
                  <a:close/>
                </a:path>
                <a:path w="142875" h="342900">
                  <a:moveTo>
                    <a:pt x="119214" y="195580"/>
                  </a:moveTo>
                  <a:lnTo>
                    <a:pt x="118732" y="195580"/>
                  </a:lnTo>
                  <a:lnTo>
                    <a:pt x="119214" y="196850"/>
                  </a:lnTo>
                  <a:lnTo>
                    <a:pt x="119214" y="195580"/>
                  </a:lnTo>
                  <a:close/>
                </a:path>
                <a:path w="142875" h="342900">
                  <a:moveTo>
                    <a:pt x="134889" y="186690"/>
                  </a:moveTo>
                  <a:lnTo>
                    <a:pt x="35229" y="186690"/>
                  </a:lnTo>
                  <a:lnTo>
                    <a:pt x="35699" y="187960"/>
                  </a:lnTo>
                  <a:lnTo>
                    <a:pt x="35255" y="189230"/>
                  </a:lnTo>
                  <a:lnTo>
                    <a:pt x="35267" y="190500"/>
                  </a:lnTo>
                  <a:lnTo>
                    <a:pt x="34823" y="191770"/>
                  </a:lnTo>
                  <a:lnTo>
                    <a:pt x="32956" y="193040"/>
                  </a:lnTo>
                  <a:lnTo>
                    <a:pt x="50766" y="193040"/>
                  </a:lnTo>
                  <a:lnTo>
                    <a:pt x="56353" y="189230"/>
                  </a:lnTo>
                  <a:lnTo>
                    <a:pt x="62649" y="187960"/>
                  </a:lnTo>
                  <a:lnTo>
                    <a:pt x="135362" y="187960"/>
                  </a:lnTo>
                  <a:lnTo>
                    <a:pt x="134889" y="186690"/>
                  </a:lnTo>
                  <a:close/>
                </a:path>
                <a:path w="142875" h="342900">
                  <a:moveTo>
                    <a:pt x="135362" y="187960"/>
                  </a:moveTo>
                  <a:lnTo>
                    <a:pt x="90411" y="187960"/>
                  </a:lnTo>
                  <a:lnTo>
                    <a:pt x="90411" y="189230"/>
                  </a:lnTo>
                  <a:lnTo>
                    <a:pt x="135836" y="189230"/>
                  </a:lnTo>
                  <a:lnTo>
                    <a:pt x="135362" y="187960"/>
                  </a:lnTo>
                  <a:close/>
                </a:path>
                <a:path w="142875" h="342900">
                  <a:moveTo>
                    <a:pt x="106108" y="181610"/>
                  </a:moveTo>
                  <a:lnTo>
                    <a:pt x="92671" y="181610"/>
                  </a:lnTo>
                  <a:lnTo>
                    <a:pt x="92684" y="182880"/>
                  </a:lnTo>
                  <a:lnTo>
                    <a:pt x="91770" y="185420"/>
                  </a:lnTo>
                  <a:lnTo>
                    <a:pt x="134416" y="185420"/>
                  </a:lnTo>
                  <a:lnTo>
                    <a:pt x="133278" y="182880"/>
                  </a:lnTo>
                  <a:lnTo>
                    <a:pt x="105651" y="182880"/>
                  </a:lnTo>
                  <a:lnTo>
                    <a:pt x="106108" y="181610"/>
                  </a:lnTo>
                  <a:close/>
                </a:path>
                <a:path w="142875" h="342900">
                  <a:moveTo>
                    <a:pt x="131572" y="179070"/>
                  </a:moveTo>
                  <a:lnTo>
                    <a:pt x="49542" y="179070"/>
                  </a:lnTo>
                  <a:lnTo>
                    <a:pt x="49568" y="180340"/>
                  </a:lnTo>
                  <a:lnTo>
                    <a:pt x="49085" y="181610"/>
                  </a:lnTo>
                  <a:lnTo>
                    <a:pt x="48171" y="181610"/>
                  </a:lnTo>
                  <a:lnTo>
                    <a:pt x="46786" y="182880"/>
                  </a:lnTo>
                  <a:lnTo>
                    <a:pt x="88506" y="182880"/>
                  </a:lnTo>
                  <a:lnTo>
                    <a:pt x="88963" y="181610"/>
                  </a:lnTo>
                  <a:lnTo>
                    <a:pt x="89877" y="180340"/>
                  </a:lnTo>
                  <a:lnTo>
                    <a:pt x="132140" y="180340"/>
                  </a:lnTo>
                  <a:lnTo>
                    <a:pt x="131572" y="179070"/>
                  </a:lnTo>
                  <a:close/>
                </a:path>
                <a:path w="142875" h="342900">
                  <a:moveTo>
                    <a:pt x="132140" y="180340"/>
                  </a:moveTo>
                  <a:lnTo>
                    <a:pt x="107022" y="180340"/>
                  </a:lnTo>
                  <a:lnTo>
                    <a:pt x="107480" y="181610"/>
                  </a:lnTo>
                  <a:lnTo>
                    <a:pt x="108432" y="181610"/>
                  </a:lnTo>
                  <a:lnTo>
                    <a:pt x="107962" y="182880"/>
                  </a:lnTo>
                  <a:lnTo>
                    <a:pt x="133278" y="182880"/>
                  </a:lnTo>
                  <a:lnTo>
                    <a:pt x="132140" y="180340"/>
                  </a:lnTo>
                  <a:close/>
                </a:path>
                <a:path w="142875" h="342900">
                  <a:moveTo>
                    <a:pt x="131174" y="177800"/>
                  </a:moveTo>
                  <a:lnTo>
                    <a:pt x="43027" y="177800"/>
                  </a:lnTo>
                  <a:lnTo>
                    <a:pt x="43510" y="179070"/>
                  </a:lnTo>
                  <a:lnTo>
                    <a:pt x="43522" y="180340"/>
                  </a:lnTo>
                  <a:lnTo>
                    <a:pt x="42138" y="181610"/>
                  </a:lnTo>
                  <a:lnTo>
                    <a:pt x="46774" y="181610"/>
                  </a:lnTo>
                  <a:lnTo>
                    <a:pt x="46761" y="179070"/>
                  </a:lnTo>
                  <a:lnTo>
                    <a:pt x="131572" y="179070"/>
                  </a:lnTo>
                  <a:lnTo>
                    <a:pt x="131174" y="177800"/>
                  </a:lnTo>
                  <a:close/>
                </a:path>
                <a:path w="142875" h="342900">
                  <a:moveTo>
                    <a:pt x="107022" y="180340"/>
                  </a:moveTo>
                  <a:lnTo>
                    <a:pt x="89877" y="180340"/>
                  </a:lnTo>
                  <a:lnTo>
                    <a:pt x="90805" y="181610"/>
                  </a:lnTo>
                  <a:lnTo>
                    <a:pt x="106565" y="181610"/>
                  </a:lnTo>
                  <a:lnTo>
                    <a:pt x="107022" y="180340"/>
                  </a:lnTo>
                  <a:close/>
                </a:path>
                <a:path w="142875" h="342900">
                  <a:moveTo>
                    <a:pt x="130378" y="175260"/>
                  </a:moveTo>
                  <a:lnTo>
                    <a:pt x="95859" y="175260"/>
                  </a:lnTo>
                  <a:lnTo>
                    <a:pt x="95859" y="176530"/>
                  </a:lnTo>
                  <a:lnTo>
                    <a:pt x="130776" y="176530"/>
                  </a:lnTo>
                  <a:lnTo>
                    <a:pt x="130378" y="175260"/>
                  </a:lnTo>
                  <a:close/>
                </a:path>
                <a:path w="142875" h="342900">
                  <a:moveTo>
                    <a:pt x="129184" y="171450"/>
                  </a:moveTo>
                  <a:lnTo>
                    <a:pt x="104635" y="171450"/>
                  </a:lnTo>
                  <a:lnTo>
                    <a:pt x="105092" y="172720"/>
                  </a:lnTo>
                  <a:lnTo>
                    <a:pt x="104648" y="172720"/>
                  </a:lnTo>
                  <a:lnTo>
                    <a:pt x="104178" y="173990"/>
                  </a:lnTo>
                  <a:lnTo>
                    <a:pt x="129980" y="173990"/>
                  </a:lnTo>
                  <a:lnTo>
                    <a:pt x="129184" y="171450"/>
                  </a:lnTo>
                  <a:close/>
                </a:path>
                <a:path w="142875" h="342900">
                  <a:moveTo>
                    <a:pt x="120332" y="165100"/>
                  </a:moveTo>
                  <a:lnTo>
                    <a:pt x="74917" y="165100"/>
                  </a:lnTo>
                  <a:lnTo>
                    <a:pt x="75387" y="166370"/>
                  </a:lnTo>
                  <a:lnTo>
                    <a:pt x="75399" y="167640"/>
                  </a:lnTo>
                  <a:lnTo>
                    <a:pt x="75869" y="168910"/>
                  </a:lnTo>
                  <a:lnTo>
                    <a:pt x="74955" y="170180"/>
                  </a:lnTo>
                  <a:lnTo>
                    <a:pt x="127555" y="170180"/>
                  </a:lnTo>
                  <a:lnTo>
                    <a:pt x="122669" y="166370"/>
                  </a:lnTo>
                  <a:lnTo>
                    <a:pt x="120332" y="165100"/>
                  </a:lnTo>
                  <a:close/>
                </a:path>
                <a:path w="142875" h="342900">
                  <a:moveTo>
                    <a:pt x="127732" y="157480"/>
                  </a:moveTo>
                  <a:lnTo>
                    <a:pt x="98018" y="157480"/>
                  </a:lnTo>
                  <a:lnTo>
                    <a:pt x="98945" y="158750"/>
                  </a:lnTo>
                  <a:lnTo>
                    <a:pt x="98958" y="160020"/>
                  </a:lnTo>
                  <a:lnTo>
                    <a:pt x="97586" y="162560"/>
                  </a:lnTo>
                  <a:lnTo>
                    <a:pt x="91109" y="163830"/>
                  </a:lnTo>
                  <a:lnTo>
                    <a:pt x="121710" y="163830"/>
                  </a:lnTo>
                  <a:lnTo>
                    <a:pt x="123088" y="162560"/>
                  </a:lnTo>
                  <a:lnTo>
                    <a:pt x="127732" y="157480"/>
                  </a:lnTo>
                  <a:close/>
                </a:path>
                <a:path w="142875" h="342900">
                  <a:moveTo>
                    <a:pt x="91046" y="153670"/>
                  </a:moveTo>
                  <a:lnTo>
                    <a:pt x="67868" y="153670"/>
                  </a:lnTo>
                  <a:lnTo>
                    <a:pt x="68338" y="156210"/>
                  </a:lnTo>
                  <a:lnTo>
                    <a:pt x="68376" y="158750"/>
                  </a:lnTo>
                  <a:lnTo>
                    <a:pt x="88061" y="158750"/>
                  </a:lnTo>
                  <a:lnTo>
                    <a:pt x="87820" y="157480"/>
                  </a:lnTo>
                  <a:lnTo>
                    <a:pt x="89192" y="154940"/>
                  </a:lnTo>
                  <a:lnTo>
                    <a:pt x="91046" y="153670"/>
                  </a:lnTo>
                  <a:close/>
                </a:path>
                <a:path w="142875" h="342900">
                  <a:moveTo>
                    <a:pt x="135007" y="144780"/>
                  </a:moveTo>
                  <a:lnTo>
                    <a:pt x="104863" y="144780"/>
                  </a:lnTo>
                  <a:lnTo>
                    <a:pt x="105816" y="146050"/>
                  </a:lnTo>
                  <a:lnTo>
                    <a:pt x="105359" y="147320"/>
                  </a:lnTo>
                  <a:lnTo>
                    <a:pt x="104889" y="147320"/>
                  </a:lnTo>
                  <a:lnTo>
                    <a:pt x="103962" y="148590"/>
                  </a:lnTo>
                  <a:lnTo>
                    <a:pt x="50673" y="148590"/>
                  </a:lnTo>
                  <a:lnTo>
                    <a:pt x="51612" y="149860"/>
                  </a:lnTo>
                  <a:lnTo>
                    <a:pt x="52082" y="151130"/>
                  </a:lnTo>
                  <a:lnTo>
                    <a:pt x="51625" y="152400"/>
                  </a:lnTo>
                  <a:lnTo>
                    <a:pt x="64147" y="152400"/>
                  </a:lnTo>
                  <a:lnTo>
                    <a:pt x="66001" y="153670"/>
                  </a:lnTo>
                  <a:lnTo>
                    <a:pt x="91046" y="153670"/>
                  </a:lnTo>
                  <a:lnTo>
                    <a:pt x="91986" y="156210"/>
                  </a:lnTo>
                  <a:lnTo>
                    <a:pt x="94322" y="158750"/>
                  </a:lnTo>
                  <a:lnTo>
                    <a:pt x="95719" y="158750"/>
                  </a:lnTo>
                  <a:lnTo>
                    <a:pt x="97548" y="157480"/>
                  </a:lnTo>
                  <a:lnTo>
                    <a:pt x="127732" y="157480"/>
                  </a:lnTo>
                  <a:lnTo>
                    <a:pt x="128894" y="156210"/>
                  </a:lnTo>
                  <a:lnTo>
                    <a:pt x="133348" y="148590"/>
                  </a:lnTo>
                  <a:lnTo>
                    <a:pt x="135007" y="144780"/>
                  </a:lnTo>
                  <a:close/>
                </a:path>
                <a:path w="142875" h="342900">
                  <a:moveTo>
                    <a:pt x="66014" y="154940"/>
                  </a:moveTo>
                  <a:lnTo>
                    <a:pt x="65570" y="156210"/>
                  </a:lnTo>
                  <a:lnTo>
                    <a:pt x="63715" y="157480"/>
                  </a:lnTo>
                  <a:lnTo>
                    <a:pt x="67589" y="157480"/>
                  </a:lnTo>
                  <a:lnTo>
                    <a:pt x="66014" y="154940"/>
                  </a:lnTo>
                  <a:close/>
                </a:path>
                <a:path w="142875" h="342900">
                  <a:moveTo>
                    <a:pt x="61836" y="154940"/>
                  </a:moveTo>
                  <a:lnTo>
                    <a:pt x="59067" y="154940"/>
                  </a:lnTo>
                  <a:lnTo>
                    <a:pt x="58610" y="156210"/>
                  </a:lnTo>
                  <a:lnTo>
                    <a:pt x="62077" y="156210"/>
                  </a:lnTo>
                  <a:lnTo>
                    <a:pt x="61836" y="154940"/>
                  </a:lnTo>
                  <a:close/>
                </a:path>
                <a:path w="142875" h="342900">
                  <a:moveTo>
                    <a:pt x="46970" y="149860"/>
                  </a:moveTo>
                  <a:lnTo>
                    <a:pt x="32143" y="149860"/>
                  </a:lnTo>
                  <a:lnTo>
                    <a:pt x="32143" y="151130"/>
                  </a:lnTo>
                  <a:lnTo>
                    <a:pt x="46977" y="151130"/>
                  </a:lnTo>
                  <a:lnTo>
                    <a:pt x="46970" y="149860"/>
                  </a:lnTo>
                  <a:close/>
                </a:path>
                <a:path w="142875" h="342900">
                  <a:moveTo>
                    <a:pt x="51102" y="138429"/>
                  </a:moveTo>
                  <a:lnTo>
                    <a:pt x="24625" y="138429"/>
                  </a:lnTo>
                  <a:lnTo>
                    <a:pt x="25565" y="139700"/>
                  </a:lnTo>
                  <a:lnTo>
                    <a:pt x="25615" y="146050"/>
                  </a:lnTo>
                  <a:lnTo>
                    <a:pt x="23291" y="146050"/>
                  </a:lnTo>
                  <a:lnTo>
                    <a:pt x="21450" y="147320"/>
                  </a:lnTo>
                  <a:lnTo>
                    <a:pt x="47879" y="147320"/>
                  </a:lnTo>
                  <a:lnTo>
                    <a:pt x="49288" y="148590"/>
                  </a:lnTo>
                  <a:lnTo>
                    <a:pt x="102590" y="148590"/>
                  </a:lnTo>
                  <a:lnTo>
                    <a:pt x="101638" y="147320"/>
                  </a:lnTo>
                  <a:lnTo>
                    <a:pt x="102095" y="146050"/>
                  </a:lnTo>
                  <a:lnTo>
                    <a:pt x="102082" y="144780"/>
                  </a:lnTo>
                  <a:lnTo>
                    <a:pt x="135007" y="144780"/>
                  </a:lnTo>
                  <a:lnTo>
                    <a:pt x="135560" y="143510"/>
                  </a:lnTo>
                  <a:lnTo>
                    <a:pt x="63564" y="143510"/>
                  </a:lnTo>
                  <a:lnTo>
                    <a:pt x="57569" y="142240"/>
                  </a:lnTo>
                  <a:lnTo>
                    <a:pt x="55413" y="140970"/>
                  </a:lnTo>
                  <a:lnTo>
                    <a:pt x="30670" y="140970"/>
                  </a:lnTo>
                  <a:lnTo>
                    <a:pt x="30657" y="139700"/>
                  </a:lnTo>
                  <a:lnTo>
                    <a:pt x="53258" y="139700"/>
                  </a:lnTo>
                  <a:lnTo>
                    <a:pt x="51102" y="138429"/>
                  </a:lnTo>
                  <a:close/>
                </a:path>
                <a:path w="142875" h="342900">
                  <a:moveTo>
                    <a:pt x="139211" y="58420"/>
                  </a:moveTo>
                  <a:lnTo>
                    <a:pt x="109220" y="58420"/>
                  </a:lnTo>
                  <a:lnTo>
                    <a:pt x="109220" y="59689"/>
                  </a:lnTo>
                  <a:lnTo>
                    <a:pt x="98577" y="59689"/>
                  </a:lnTo>
                  <a:lnTo>
                    <a:pt x="98640" y="67310"/>
                  </a:lnTo>
                  <a:lnTo>
                    <a:pt x="98183" y="69850"/>
                  </a:lnTo>
                  <a:lnTo>
                    <a:pt x="99174" y="74929"/>
                  </a:lnTo>
                  <a:lnTo>
                    <a:pt x="100164" y="81279"/>
                  </a:lnTo>
                  <a:lnTo>
                    <a:pt x="100672" y="87629"/>
                  </a:lnTo>
                  <a:lnTo>
                    <a:pt x="99326" y="93979"/>
                  </a:lnTo>
                  <a:lnTo>
                    <a:pt x="98425" y="97789"/>
                  </a:lnTo>
                  <a:lnTo>
                    <a:pt x="98463" y="101600"/>
                  </a:lnTo>
                  <a:lnTo>
                    <a:pt x="99910" y="105410"/>
                  </a:lnTo>
                  <a:lnTo>
                    <a:pt x="101803" y="111760"/>
                  </a:lnTo>
                  <a:lnTo>
                    <a:pt x="100926" y="116839"/>
                  </a:lnTo>
                  <a:lnTo>
                    <a:pt x="98171" y="121920"/>
                  </a:lnTo>
                  <a:lnTo>
                    <a:pt x="96354" y="125729"/>
                  </a:lnTo>
                  <a:lnTo>
                    <a:pt x="93611" y="129539"/>
                  </a:lnTo>
                  <a:lnTo>
                    <a:pt x="94107" y="133350"/>
                  </a:lnTo>
                  <a:lnTo>
                    <a:pt x="89484" y="135890"/>
                  </a:lnTo>
                  <a:lnTo>
                    <a:pt x="86741" y="139700"/>
                  </a:lnTo>
                  <a:lnTo>
                    <a:pt x="82118" y="142240"/>
                  </a:lnTo>
                  <a:lnTo>
                    <a:pt x="75887" y="143510"/>
                  </a:lnTo>
                  <a:lnTo>
                    <a:pt x="135560" y="143510"/>
                  </a:lnTo>
                  <a:lnTo>
                    <a:pt x="136113" y="142240"/>
                  </a:lnTo>
                  <a:lnTo>
                    <a:pt x="94183" y="142240"/>
                  </a:lnTo>
                  <a:lnTo>
                    <a:pt x="93230" y="140970"/>
                  </a:lnTo>
                  <a:lnTo>
                    <a:pt x="93700" y="139700"/>
                  </a:lnTo>
                  <a:lnTo>
                    <a:pt x="111772" y="139700"/>
                  </a:lnTo>
                  <a:lnTo>
                    <a:pt x="111760" y="138429"/>
                  </a:lnTo>
                  <a:lnTo>
                    <a:pt x="112674" y="137160"/>
                  </a:lnTo>
                  <a:lnTo>
                    <a:pt x="137694" y="137160"/>
                  </a:lnTo>
                  <a:lnTo>
                    <a:pt x="139065" y="132079"/>
                  </a:lnTo>
                  <a:lnTo>
                    <a:pt x="140447" y="125729"/>
                  </a:lnTo>
                  <a:lnTo>
                    <a:pt x="141482" y="118110"/>
                  </a:lnTo>
                  <a:lnTo>
                    <a:pt x="141477" y="111760"/>
                  </a:lnTo>
                  <a:lnTo>
                    <a:pt x="139738" y="104139"/>
                  </a:lnTo>
                  <a:lnTo>
                    <a:pt x="137858" y="100329"/>
                  </a:lnTo>
                  <a:lnTo>
                    <a:pt x="137820" y="95250"/>
                  </a:lnTo>
                  <a:lnTo>
                    <a:pt x="139611" y="88900"/>
                  </a:lnTo>
                  <a:lnTo>
                    <a:pt x="141494" y="82550"/>
                  </a:lnTo>
                  <a:lnTo>
                    <a:pt x="114058" y="82550"/>
                  </a:lnTo>
                  <a:lnTo>
                    <a:pt x="114058" y="81279"/>
                  </a:lnTo>
                  <a:lnTo>
                    <a:pt x="141871" y="81279"/>
                  </a:lnTo>
                  <a:lnTo>
                    <a:pt x="139014" y="72389"/>
                  </a:lnTo>
                  <a:lnTo>
                    <a:pt x="118160" y="72389"/>
                  </a:lnTo>
                  <a:lnTo>
                    <a:pt x="118148" y="71120"/>
                  </a:lnTo>
                  <a:lnTo>
                    <a:pt x="139077" y="71120"/>
                  </a:lnTo>
                  <a:lnTo>
                    <a:pt x="139395" y="64770"/>
                  </a:lnTo>
                  <a:lnTo>
                    <a:pt x="134772" y="64770"/>
                  </a:lnTo>
                  <a:lnTo>
                    <a:pt x="135229" y="63500"/>
                  </a:lnTo>
                  <a:lnTo>
                    <a:pt x="138925" y="63500"/>
                  </a:lnTo>
                  <a:lnTo>
                    <a:pt x="139211" y="58420"/>
                  </a:lnTo>
                  <a:close/>
                </a:path>
                <a:path w="142875" h="342900">
                  <a:moveTo>
                    <a:pt x="111772" y="139700"/>
                  </a:moveTo>
                  <a:lnTo>
                    <a:pt x="94615" y="139700"/>
                  </a:lnTo>
                  <a:lnTo>
                    <a:pt x="95554" y="140970"/>
                  </a:lnTo>
                  <a:lnTo>
                    <a:pt x="95567" y="142240"/>
                  </a:lnTo>
                  <a:lnTo>
                    <a:pt x="112712" y="142240"/>
                  </a:lnTo>
                  <a:lnTo>
                    <a:pt x="111785" y="140970"/>
                  </a:lnTo>
                  <a:lnTo>
                    <a:pt x="111772" y="139700"/>
                  </a:lnTo>
                  <a:close/>
                </a:path>
                <a:path w="142875" h="342900">
                  <a:moveTo>
                    <a:pt x="137694" y="137160"/>
                  </a:moveTo>
                  <a:lnTo>
                    <a:pt x="115925" y="137160"/>
                  </a:lnTo>
                  <a:lnTo>
                    <a:pt x="115468" y="139700"/>
                  </a:lnTo>
                  <a:lnTo>
                    <a:pt x="115506" y="142240"/>
                  </a:lnTo>
                  <a:lnTo>
                    <a:pt x="136113" y="142240"/>
                  </a:lnTo>
                  <a:lnTo>
                    <a:pt x="136666" y="140970"/>
                  </a:lnTo>
                  <a:lnTo>
                    <a:pt x="137694" y="137160"/>
                  </a:lnTo>
                  <a:close/>
                </a:path>
                <a:path w="142875" h="342900">
                  <a:moveTo>
                    <a:pt x="53258" y="139700"/>
                  </a:moveTo>
                  <a:lnTo>
                    <a:pt x="31127" y="139700"/>
                  </a:lnTo>
                  <a:lnTo>
                    <a:pt x="31127" y="140970"/>
                  </a:lnTo>
                  <a:lnTo>
                    <a:pt x="55413" y="140970"/>
                  </a:lnTo>
                  <a:lnTo>
                    <a:pt x="53258" y="139700"/>
                  </a:lnTo>
                  <a:close/>
                </a:path>
                <a:path w="142875" h="342900">
                  <a:moveTo>
                    <a:pt x="42049" y="116839"/>
                  </a:moveTo>
                  <a:lnTo>
                    <a:pt x="16090" y="116839"/>
                  </a:lnTo>
                  <a:lnTo>
                    <a:pt x="16573" y="118110"/>
                  </a:lnTo>
                  <a:lnTo>
                    <a:pt x="42176" y="118110"/>
                  </a:lnTo>
                  <a:lnTo>
                    <a:pt x="42049" y="116839"/>
                  </a:lnTo>
                  <a:close/>
                </a:path>
                <a:path w="142875" h="342900">
                  <a:moveTo>
                    <a:pt x="42377" y="110489"/>
                  </a:moveTo>
                  <a:lnTo>
                    <a:pt x="29476" y="110489"/>
                  </a:lnTo>
                  <a:lnTo>
                    <a:pt x="29946" y="111760"/>
                  </a:lnTo>
                  <a:lnTo>
                    <a:pt x="29502" y="111760"/>
                  </a:lnTo>
                  <a:lnTo>
                    <a:pt x="29502" y="113029"/>
                  </a:lnTo>
                  <a:lnTo>
                    <a:pt x="42246" y="113029"/>
                  </a:lnTo>
                  <a:lnTo>
                    <a:pt x="42377" y="110489"/>
                  </a:lnTo>
                  <a:close/>
                </a:path>
                <a:path w="142875" h="342900">
                  <a:moveTo>
                    <a:pt x="39954" y="88900"/>
                  </a:moveTo>
                  <a:lnTo>
                    <a:pt x="6591" y="88900"/>
                  </a:lnTo>
                  <a:lnTo>
                    <a:pt x="8001" y="91439"/>
                  </a:lnTo>
                  <a:lnTo>
                    <a:pt x="40902" y="91439"/>
                  </a:lnTo>
                  <a:lnTo>
                    <a:pt x="39954" y="88900"/>
                  </a:lnTo>
                  <a:close/>
                </a:path>
                <a:path w="142875" h="342900">
                  <a:moveTo>
                    <a:pt x="141871" y="81279"/>
                  </a:moveTo>
                  <a:lnTo>
                    <a:pt x="114973" y="81279"/>
                  </a:lnTo>
                  <a:lnTo>
                    <a:pt x="114973" y="82550"/>
                  </a:lnTo>
                  <a:lnTo>
                    <a:pt x="141494" y="82550"/>
                  </a:lnTo>
                  <a:lnTo>
                    <a:pt x="141871" y="81279"/>
                  </a:lnTo>
                  <a:close/>
                </a:path>
                <a:path w="142875" h="342900">
                  <a:moveTo>
                    <a:pt x="41465" y="74929"/>
                  </a:moveTo>
                  <a:lnTo>
                    <a:pt x="13423" y="74929"/>
                  </a:lnTo>
                  <a:lnTo>
                    <a:pt x="13881" y="76200"/>
                  </a:lnTo>
                  <a:lnTo>
                    <a:pt x="13893" y="77470"/>
                  </a:lnTo>
                  <a:lnTo>
                    <a:pt x="13436" y="77470"/>
                  </a:lnTo>
                  <a:lnTo>
                    <a:pt x="13449" y="78739"/>
                  </a:lnTo>
                  <a:lnTo>
                    <a:pt x="42189" y="78739"/>
                  </a:lnTo>
                  <a:lnTo>
                    <a:pt x="41465" y="74929"/>
                  </a:lnTo>
                  <a:close/>
                </a:path>
                <a:path w="142875" h="342900">
                  <a:moveTo>
                    <a:pt x="139077" y="71120"/>
                  </a:moveTo>
                  <a:lnTo>
                    <a:pt x="118605" y="71120"/>
                  </a:lnTo>
                  <a:lnTo>
                    <a:pt x="118618" y="72389"/>
                  </a:lnTo>
                  <a:lnTo>
                    <a:pt x="139014" y="72389"/>
                  </a:lnTo>
                  <a:lnTo>
                    <a:pt x="139077" y="71120"/>
                  </a:lnTo>
                  <a:close/>
                </a:path>
                <a:path w="142875" h="342900">
                  <a:moveTo>
                    <a:pt x="40502" y="64770"/>
                  </a:moveTo>
                  <a:lnTo>
                    <a:pt x="15189" y="64770"/>
                  </a:lnTo>
                  <a:lnTo>
                    <a:pt x="15646" y="66039"/>
                  </a:lnTo>
                  <a:lnTo>
                    <a:pt x="15659" y="67310"/>
                  </a:lnTo>
                  <a:lnTo>
                    <a:pt x="40340" y="67310"/>
                  </a:lnTo>
                  <a:lnTo>
                    <a:pt x="40502" y="64770"/>
                  </a:lnTo>
                  <a:close/>
                </a:path>
                <a:path w="142875" h="342900">
                  <a:moveTo>
                    <a:pt x="138468" y="63500"/>
                  </a:moveTo>
                  <a:lnTo>
                    <a:pt x="135699" y="63500"/>
                  </a:lnTo>
                  <a:lnTo>
                    <a:pt x="135699" y="64770"/>
                  </a:lnTo>
                  <a:lnTo>
                    <a:pt x="139395" y="64770"/>
                  </a:lnTo>
                  <a:lnTo>
                    <a:pt x="138468" y="63500"/>
                  </a:lnTo>
                  <a:close/>
                </a:path>
                <a:path w="142875" h="342900">
                  <a:moveTo>
                    <a:pt x="40665" y="62229"/>
                  </a:moveTo>
                  <a:lnTo>
                    <a:pt x="22110" y="62229"/>
                  </a:lnTo>
                  <a:lnTo>
                    <a:pt x="21666" y="63500"/>
                  </a:lnTo>
                  <a:lnTo>
                    <a:pt x="40584" y="63500"/>
                  </a:lnTo>
                  <a:lnTo>
                    <a:pt x="40665" y="62229"/>
                  </a:lnTo>
                  <a:close/>
                </a:path>
                <a:path w="142875" h="342900">
                  <a:moveTo>
                    <a:pt x="134445" y="40639"/>
                  </a:moveTo>
                  <a:lnTo>
                    <a:pt x="70750" y="40639"/>
                  </a:lnTo>
                  <a:lnTo>
                    <a:pt x="78727" y="41910"/>
                  </a:lnTo>
                  <a:lnTo>
                    <a:pt x="86028" y="45720"/>
                  </a:lnTo>
                  <a:lnTo>
                    <a:pt x="92481" y="52070"/>
                  </a:lnTo>
                  <a:lnTo>
                    <a:pt x="98107" y="59689"/>
                  </a:lnTo>
                  <a:lnTo>
                    <a:pt x="109220" y="59689"/>
                  </a:lnTo>
                  <a:lnTo>
                    <a:pt x="108762" y="58420"/>
                  </a:lnTo>
                  <a:lnTo>
                    <a:pt x="139211" y="58420"/>
                  </a:lnTo>
                  <a:lnTo>
                    <a:pt x="139426" y="54610"/>
                  </a:lnTo>
                  <a:lnTo>
                    <a:pt x="107340" y="54610"/>
                  </a:lnTo>
                  <a:lnTo>
                    <a:pt x="107327" y="52070"/>
                  </a:lnTo>
                  <a:lnTo>
                    <a:pt x="117043" y="52070"/>
                  </a:lnTo>
                  <a:lnTo>
                    <a:pt x="117030" y="50800"/>
                  </a:lnTo>
                  <a:lnTo>
                    <a:pt x="117487" y="49529"/>
                  </a:lnTo>
                  <a:lnTo>
                    <a:pt x="138114" y="49529"/>
                  </a:lnTo>
                  <a:lnTo>
                    <a:pt x="137458" y="46989"/>
                  </a:lnTo>
                  <a:lnTo>
                    <a:pt x="134445" y="40639"/>
                  </a:lnTo>
                  <a:close/>
                </a:path>
                <a:path w="142875" h="342900">
                  <a:moveTo>
                    <a:pt x="117043" y="52070"/>
                  </a:moveTo>
                  <a:lnTo>
                    <a:pt x="110566" y="52070"/>
                  </a:lnTo>
                  <a:lnTo>
                    <a:pt x="110591" y="54610"/>
                  </a:lnTo>
                  <a:lnTo>
                    <a:pt x="139426" y="54610"/>
                  </a:lnTo>
                  <a:lnTo>
                    <a:pt x="139098" y="53339"/>
                  </a:lnTo>
                  <a:lnTo>
                    <a:pt x="117055" y="53339"/>
                  </a:lnTo>
                  <a:lnTo>
                    <a:pt x="117043" y="52070"/>
                  </a:lnTo>
                  <a:close/>
                </a:path>
                <a:path w="142875" h="342900">
                  <a:moveTo>
                    <a:pt x="138114" y="49529"/>
                  </a:moveTo>
                  <a:lnTo>
                    <a:pt x="119811" y="49529"/>
                  </a:lnTo>
                  <a:lnTo>
                    <a:pt x="120764" y="52070"/>
                  </a:lnTo>
                  <a:lnTo>
                    <a:pt x="120294" y="53339"/>
                  </a:lnTo>
                  <a:lnTo>
                    <a:pt x="139098" y="53339"/>
                  </a:lnTo>
                  <a:lnTo>
                    <a:pt x="138114" y="49529"/>
                  </a:lnTo>
                  <a:close/>
                </a:path>
                <a:path w="142875" h="342900">
                  <a:moveTo>
                    <a:pt x="133842" y="39370"/>
                  </a:moveTo>
                  <a:lnTo>
                    <a:pt x="45097" y="39370"/>
                  </a:lnTo>
                  <a:lnTo>
                    <a:pt x="45110" y="41910"/>
                  </a:lnTo>
                  <a:lnTo>
                    <a:pt x="62268" y="41910"/>
                  </a:lnTo>
                  <a:lnTo>
                    <a:pt x="70750" y="40639"/>
                  </a:lnTo>
                  <a:lnTo>
                    <a:pt x="134445" y="40639"/>
                  </a:lnTo>
                  <a:lnTo>
                    <a:pt x="133842" y="39370"/>
                  </a:lnTo>
                  <a:close/>
                </a:path>
                <a:path w="142875" h="342900">
                  <a:moveTo>
                    <a:pt x="66827" y="33020"/>
                  </a:moveTo>
                  <a:lnTo>
                    <a:pt x="16776" y="33020"/>
                  </a:lnTo>
                  <a:lnTo>
                    <a:pt x="17716" y="35560"/>
                  </a:lnTo>
                  <a:lnTo>
                    <a:pt x="17729" y="36829"/>
                  </a:lnTo>
                  <a:lnTo>
                    <a:pt x="112737" y="36829"/>
                  </a:lnTo>
                  <a:lnTo>
                    <a:pt x="112280" y="35560"/>
                  </a:lnTo>
                  <a:lnTo>
                    <a:pt x="112268" y="34289"/>
                  </a:lnTo>
                  <a:lnTo>
                    <a:pt x="67767" y="34289"/>
                  </a:lnTo>
                  <a:lnTo>
                    <a:pt x="66827" y="33020"/>
                  </a:lnTo>
                  <a:close/>
                </a:path>
                <a:path w="142875" h="342900">
                  <a:moveTo>
                    <a:pt x="122726" y="22860"/>
                  </a:moveTo>
                  <a:lnTo>
                    <a:pt x="76936" y="22860"/>
                  </a:lnTo>
                  <a:lnTo>
                    <a:pt x="76936" y="24129"/>
                  </a:lnTo>
                  <a:lnTo>
                    <a:pt x="77419" y="25400"/>
                  </a:lnTo>
                  <a:lnTo>
                    <a:pt x="75577" y="26670"/>
                  </a:lnTo>
                  <a:lnTo>
                    <a:pt x="114960" y="26670"/>
                  </a:lnTo>
                  <a:lnTo>
                    <a:pt x="114973" y="27939"/>
                  </a:lnTo>
                  <a:lnTo>
                    <a:pt x="115455" y="27939"/>
                  </a:lnTo>
                  <a:lnTo>
                    <a:pt x="114985" y="29210"/>
                  </a:lnTo>
                  <a:lnTo>
                    <a:pt x="20904" y="29210"/>
                  </a:lnTo>
                  <a:lnTo>
                    <a:pt x="20447" y="30479"/>
                  </a:lnTo>
                  <a:lnTo>
                    <a:pt x="68656" y="30479"/>
                  </a:lnTo>
                  <a:lnTo>
                    <a:pt x="69596" y="31750"/>
                  </a:lnTo>
                  <a:lnTo>
                    <a:pt x="69608" y="33020"/>
                  </a:lnTo>
                  <a:lnTo>
                    <a:pt x="68694" y="33020"/>
                  </a:lnTo>
                  <a:lnTo>
                    <a:pt x="67767" y="34289"/>
                  </a:lnTo>
                  <a:lnTo>
                    <a:pt x="113639" y="34289"/>
                  </a:lnTo>
                  <a:lnTo>
                    <a:pt x="114579" y="35560"/>
                  </a:lnTo>
                  <a:lnTo>
                    <a:pt x="115049" y="35560"/>
                  </a:lnTo>
                  <a:lnTo>
                    <a:pt x="114134" y="36829"/>
                  </a:lnTo>
                  <a:lnTo>
                    <a:pt x="132065" y="36829"/>
                  </a:lnTo>
                  <a:lnTo>
                    <a:pt x="129400" y="33020"/>
                  </a:lnTo>
                  <a:lnTo>
                    <a:pt x="123796" y="24129"/>
                  </a:lnTo>
                  <a:lnTo>
                    <a:pt x="122726" y="22860"/>
                  </a:lnTo>
                  <a:close/>
                </a:path>
                <a:path w="142875" h="342900">
                  <a:moveTo>
                    <a:pt x="112661" y="27939"/>
                  </a:moveTo>
                  <a:lnTo>
                    <a:pt x="20891" y="27939"/>
                  </a:lnTo>
                  <a:lnTo>
                    <a:pt x="21361" y="29210"/>
                  </a:lnTo>
                  <a:lnTo>
                    <a:pt x="113144" y="29210"/>
                  </a:lnTo>
                  <a:lnTo>
                    <a:pt x="112661" y="27939"/>
                  </a:lnTo>
                  <a:close/>
                </a:path>
                <a:path w="142875" h="342900">
                  <a:moveTo>
                    <a:pt x="47193" y="15239"/>
                  </a:moveTo>
                  <a:lnTo>
                    <a:pt x="24511" y="15239"/>
                  </a:lnTo>
                  <a:lnTo>
                    <a:pt x="24523" y="19050"/>
                  </a:lnTo>
                  <a:lnTo>
                    <a:pt x="24066" y="20320"/>
                  </a:lnTo>
                  <a:lnTo>
                    <a:pt x="24079" y="21589"/>
                  </a:lnTo>
                  <a:lnTo>
                    <a:pt x="53746" y="21589"/>
                  </a:lnTo>
                  <a:lnTo>
                    <a:pt x="54203" y="20320"/>
                  </a:lnTo>
                  <a:lnTo>
                    <a:pt x="120586" y="20320"/>
                  </a:lnTo>
                  <a:lnTo>
                    <a:pt x="118446" y="17779"/>
                  </a:lnTo>
                  <a:lnTo>
                    <a:pt x="56515" y="17779"/>
                  </a:lnTo>
                  <a:lnTo>
                    <a:pt x="55562" y="16510"/>
                  </a:lnTo>
                  <a:lnTo>
                    <a:pt x="47675" y="16510"/>
                  </a:lnTo>
                  <a:lnTo>
                    <a:pt x="47193" y="15239"/>
                  </a:lnTo>
                  <a:close/>
                </a:path>
                <a:path w="142875" h="342900">
                  <a:moveTo>
                    <a:pt x="120586" y="20320"/>
                  </a:moveTo>
                  <a:lnTo>
                    <a:pt x="54203" y="20320"/>
                  </a:lnTo>
                  <a:lnTo>
                    <a:pt x="54673" y="21589"/>
                  </a:lnTo>
                  <a:lnTo>
                    <a:pt x="121656" y="21589"/>
                  </a:lnTo>
                  <a:lnTo>
                    <a:pt x="120586" y="20320"/>
                  </a:lnTo>
                  <a:close/>
                </a:path>
                <a:path w="142875" h="342900">
                  <a:moveTo>
                    <a:pt x="113606" y="12700"/>
                  </a:moveTo>
                  <a:lnTo>
                    <a:pt x="60159" y="12700"/>
                  </a:lnTo>
                  <a:lnTo>
                    <a:pt x="60210" y="17779"/>
                  </a:lnTo>
                  <a:lnTo>
                    <a:pt x="118446" y="17779"/>
                  </a:lnTo>
                  <a:lnTo>
                    <a:pt x="117376" y="16510"/>
                  </a:lnTo>
                  <a:lnTo>
                    <a:pt x="113606" y="12700"/>
                  </a:lnTo>
                  <a:close/>
                </a:path>
                <a:path w="142875" h="342900">
                  <a:moveTo>
                    <a:pt x="56019" y="15239"/>
                  </a:moveTo>
                  <a:lnTo>
                    <a:pt x="49047" y="15239"/>
                  </a:lnTo>
                  <a:lnTo>
                    <a:pt x="49060" y="16510"/>
                  </a:lnTo>
                  <a:lnTo>
                    <a:pt x="55562" y="16510"/>
                  </a:lnTo>
                  <a:lnTo>
                    <a:pt x="56019" y="15239"/>
                  </a:lnTo>
                  <a:close/>
                </a:path>
                <a:path w="142875" h="342900">
                  <a:moveTo>
                    <a:pt x="103116" y="5079"/>
                  </a:moveTo>
                  <a:lnTo>
                    <a:pt x="73075" y="5079"/>
                  </a:lnTo>
                  <a:lnTo>
                    <a:pt x="74472" y="6350"/>
                  </a:lnTo>
                  <a:lnTo>
                    <a:pt x="74942" y="6350"/>
                  </a:lnTo>
                  <a:lnTo>
                    <a:pt x="74955" y="8889"/>
                  </a:lnTo>
                  <a:lnTo>
                    <a:pt x="93954" y="8889"/>
                  </a:lnTo>
                  <a:lnTo>
                    <a:pt x="93980" y="10160"/>
                  </a:lnTo>
                  <a:lnTo>
                    <a:pt x="69418" y="10160"/>
                  </a:lnTo>
                  <a:lnTo>
                    <a:pt x="68961" y="11429"/>
                  </a:lnTo>
                  <a:lnTo>
                    <a:pt x="112350" y="11429"/>
                  </a:lnTo>
                  <a:lnTo>
                    <a:pt x="109837" y="8889"/>
                  </a:lnTo>
                  <a:lnTo>
                    <a:pt x="103116" y="5079"/>
                  </a:lnTo>
                  <a:close/>
                </a:path>
                <a:path w="142875" h="342900">
                  <a:moveTo>
                    <a:pt x="72644" y="7620"/>
                  </a:moveTo>
                  <a:lnTo>
                    <a:pt x="68922" y="7620"/>
                  </a:lnTo>
                  <a:lnTo>
                    <a:pt x="69405" y="8889"/>
                  </a:lnTo>
                  <a:lnTo>
                    <a:pt x="69405" y="10160"/>
                  </a:lnTo>
                  <a:lnTo>
                    <a:pt x="91655" y="10160"/>
                  </a:lnTo>
                  <a:lnTo>
                    <a:pt x="91186" y="8889"/>
                  </a:lnTo>
                  <a:lnTo>
                    <a:pt x="73571" y="8889"/>
                  </a:lnTo>
                  <a:lnTo>
                    <a:pt x="72644" y="7620"/>
                  </a:lnTo>
                  <a:close/>
                </a:path>
                <a:path w="142875" h="342900">
                  <a:moveTo>
                    <a:pt x="60515" y="0"/>
                  </a:moveTo>
                  <a:lnTo>
                    <a:pt x="54965" y="0"/>
                  </a:lnTo>
                  <a:lnTo>
                    <a:pt x="50812" y="2539"/>
                  </a:lnTo>
                  <a:lnTo>
                    <a:pt x="46164" y="3810"/>
                  </a:lnTo>
                  <a:lnTo>
                    <a:pt x="100876" y="3810"/>
                  </a:lnTo>
                  <a:lnTo>
                    <a:pt x="97155" y="2539"/>
                  </a:lnTo>
                  <a:lnTo>
                    <a:pt x="65646" y="2539"/>
                  </a:lnTo>
                  <a:lnTo>
                    <a:pt x="60515" y="0"/>
                  </a:lnTo>
                  <a:close/>
                </a:path>
                <a:path w="142875" h="342900">
                  <a:moveTo>
                    <a:pt x="89255" y="0"/>
                  </a:moveTo>
                  <a:lnTo>
                    <a:pt x="81368" y="0"/>
                  </a:lnTo>
                  <a:lnTo>
                    <a:pt x="79070" y="1270"/>
                  </a:lnTo>
                  <a:lnTo>
                    <a:pt x="71196" y="1270"/>
                  </a:lnTo>
                  <a:lnTo>
                    <a:pt x="66573" y="2539"/>
                  </a:lnTo>
                  <a:lnTo>
                    <a:pt x="92519" y="2539"/>
                  </a:lnTo>
                  <a:lnTo>
                    <a:pt x="89255" y="0"/>
                  </a:lnTo>
                  <a:close/>
                </a:path>
              </a:pathLst>
            </a:custGeom>
            <a:solidFill>
              <a:srgbClr val="2D2C27"/>
            </a:solidFill>
          </p:spPr>
          <p:txBody>
            <a:bodyPr wrap="square" lIns="0" tIns="0" rIns="0" bIns="0" rtlCol="0"/>
            <a:lstStyle/>
            <a:p>
              <a:endParaRPr/>
            </a:p>
          </p:txBody>
        </p:sp>
        <p:pic>
          <p:nvPicPr>
            <p:cNvPr id="73" name="object 73"/>
            <p:cNvPicPr/>
            <p:nvPr/>
          </p:nvPicPr>
          <p:blipFill>
            <a:blip r:embed="rId27" cstate="print"/>
            <a:stretch>
              <a:fillRect/>
            </a:stretch>
          </p:blipFill>
          <p:spPr>
            <a:xfrm>
              <a:off x="5767844" y="5980516"/>
              <a:ext cx="214788" cy="232689"/>
            </a:xfrm>
            <a:prstGeom prst="rect">
              <a:avLst/>
            </a:prstGeom>
          </p:spPr>
        </p:pic>
        <p:pic>
          <p:nvPicPr>
            <p:cNvPr id="74" name="object 74"/>
            <p:cNvPicPr/>
            <p:nvPr/>
          </p:nvPicPr>
          <p:blipFill>
            <a:blip r:embed="rId28" cstate="print"/>
            <a:stretch>
              <a:fillRect/>
            </a:stretch>
          </p:blipFill>
          <p:spPr>
            <a:xfrm>
              <a:off x="6003695" y="5959136"/>
              <a:ext cx="111137" cy="242570"/>
            </a:xfrm>
            <a:prstGeom prst="rect">
              <a:avLst/>
            </a:prstGeom>
          </p:spPr>
        </p:pic>
        <p:sp>
          <p:nvSpPr>
            <p:cNvPr id="75" name="object 75"/>
            <p:cNvSpPr/>
            <p:nvPr/>
          </p:nvSpPr>
          <p:spPr>
            <a:xfrm>
              <a:off x="6110029" y="5817307"/>
              <a:ext cx="155575" cy="325120"/>
            </a:xfrm>
            <a:custGeom>
              <a:avLst/>
              <a:gdLst/>
              <a:ahLst/>
              <a:cxnLst/>
              <a:rect l="l" t="t" r="r" b="b"/>
              <a:pathLst>
                <a:path w="155575" h="325120">
                  <a:moveTo>
                    <a:pt x="117594" y="231139"/>
                  </a:moveTo>
                  <a:lnTo>
                    <a:pt x="47574" y="231139"/>
                  </a:lnTo>
                  <a:lnTo>
                    <a:pt x="47586" y="232409"/>
                  </a:lnTo>
                  <a:lnTo>
                    <a:pt x="47129" y="232409"/>
                  </a:lnTo>
                  <a:lnTo>
                    <a:pt x="46685" y="233679"/>
                  </a:lnTo>
                  <a:lnTo>
                    <a:pt x="45377" y="234950"/>
                  </a:lnTo>
                  <a:lnTo>
                    <a:pt x="46761" y="237489"/>
                  </a:lnTo>
                  <a:lnTo>
                    <a:pt x="50965" y="242569"/>
                  </a:lnTo>
                  <a:lnTo>
                    <a:pt x="51079" y="248919"/>
                  </a:lnTo>
                  <a:lnTo>
                    <a:pt x="50947" y="251459"/>
                  </a:lnTo>
                  <a:lnTo>
                    <a:pt x="50838" y="260350"/>
                  </a:lnTo>
                  <a:lnTo>
                    <a:pt x="52705" y="262889"/>
                  </a:lnTo>
                  <a:lnTo>
                    <a:pt x="53238" y="266700"/>
                  </a:lnTo>
                  <a:lnTo>
                    <a:pt x="55194" y="274320"/>
                  </a:lnTo>
                  <a:lnTo>
                    <a:pt x="55372" y="283209"/>
                  </a:lnTo>
                  <a:lnTo>
                    <a:pt x="59131" y="290830"/>
                  </a:lnTo>
                  <a:lnTo>
                    <a:pt x="60058" y="293370"/>
                  </a:lnTo>
                  <a:lnTo>
                    <a:pt x="60274" y="303530"/>
                  </a:lnTo>
                  <a:lnTo>
                    <a:pt x="63576" y="309880"/>
                  </a:lnTo>
                  <a:lnTo>
                    <a:pt x="66827" y="316230"/>
                  </a:lnTo>
                  <a:lnTo>
                    <a:pt x="71488" y="322580"/>
                  </a:lnTo>
                  <a:lnTo>
                    <a:pt x="77851" y="325120"/>
                  </a:lnTo>
                  <a:lnTo>
                    <a:pt x="94043" y="323849"/>
                  </a:lnTo>
                  <a:lnTo>
                    <a:pt x="98894" y="318770"/>
                  </a:lnTo>
                  <a:lnTo>
                    <a:pt x="102362" y="311149"/>
                  </a:lnTo>
                  <a:lnTo>
                    <a:pt x="102712" y="309880"/>
                  </a:lnTo>
                  <a:lnTo>
                    <a:pt x="80683" y="309880"/>
                  </a:lnTo>
                  <a:lnTo>
                    <a:pt x="80213" y="308609"/>
                  </a:lnTo>
                  <a:lnTo>
                    <a:pt x="80645" y="307340"/>
                  </a:lnTo>
                  <a:lnTo>
                    <a:pt x="81521" y="307340"/>
                  </a:lnTo>
                  <a:lnTo>
                    <a:pt x="81991" y="306070"/>
                  </a:lnTo>
                  <a:lnTo>
                    <a:pt x="103765" y="306070"/>
                  </a:lnTo>
                  <a:lnTo>
                    <a:pt x="104466" y="303530"/>
                  </a:lnTo>
                  <a:lnTo>
                    <a:pt x="105806" y="297180"/>
                  </a:lnTo>
                  <a:lnTo>
                    <a:pt x="106637" y="289559"/>
                  </a:lnTo>
                  <a:lnTo>
                    <a:pt x="107213" y="281940"/>
                  </a:lnTo>
                  <a:lnTo>
                    <a:pt x="108000" y="276859"/>
                  </a:lnTo>
                  <a:lnTo>
                    <a:pt x="108877" y="275590"/>
                  </a:lnTo>
                  <a:lnTo>
                    <a:pt x="67386" y="275590"/>
                  </a:lnTo>
                  <a:lnTo>
                    <a:pt x="67373" y="274320"/>
                  </a:lnTo>
                  <a:lnTo>
                    <a:pt x="109304" y="274320"/>
                  </a:lnTo>
                  <a:lnTo>
                    <a:pt x="110159" y="271780"/>
                  </a:lnTo>
                  <a:lnTo>
                    <a:pt x="110363" y="270509"/>
                  </a:lnTo>
                  <a:lnTo>
                    <a:pt x="74028" y="270509"/>
                  </a:lnTo>
                  <a:lnTo>
                    <a:pt x="73571" y="269239"/>
                  </a:lnTo>
                  <a:lnTo>
                    <a:pt x="74015" y="267970"/>
                  </a:lnTo>
                  <a:lnTo>
                    <a:pt x="110388" y="267970"/>
                  </a:lnTo>
                  <a:lnTo>
                    <a:pt x="110032" y="265430"/>
                  </a:lnTo>
                  <a:lnTo>
                    <a:pt x="109054" y="261619"/>
                  </a:lnTo>
                  <a:lnTo>
                    <a:pt x="111683" y="257809"/>
                  </a:lnTo>
                  <a:lnTo>
                    <a:pt x="112115" y="256539"/>
                  </a:lnTo>
                  <a:lnTo>
                    <a:pt x="82778" y="256539"/>
                  </a:lnTo>
                  <a:lnTo>
                    <a:pt x="82334" y="255269"/>
                  </a:lnTo>
                  <a:lnTo>
                    <a:pt x="82296" y="254000"/>
                  </a:lnTo>
                  <a:lnTo>
                    <a:pt x="83185" y="252729"/>
                  </a:lnTo>
                  <a:lnTo>
                    <a:pt x="68275" y="252729"/>
                  </a:lnTo>
                  <a:lnTo>
                    <a:pt x="68275" y="251459"/>
                  </a:lnTo>
                  <a:lnTo>
                    <a:pt x="113618" y="251459"/>
                  </a:lnTo>
                  <a:lnTo>
                    <a:pt x="114578" y="247650"/>
                  </a:lnTo>
                  <a:lnTo>
                    <a:pt x="115095" y="245109"/>
                  </a:lnTo>
                  <a:lnTo>
                    <a:pt x="91135" y="245109"/>
                  </a:lnTo>
                  <a:lnTo>
                    <a:pt x="90665" y="243839"/>
                  </a:lnTo>
                  <a:lnTo>
                    <a:pt x="115354" y="243839"/>
                  </a:lnTo>
                  <a:lnTo>
                    <a:pt x="115871" y="241300"/>
                  </a:lnTo>
                  <a:lnTo>
                    <a:pt x="93751" y="241300"/>
                  </a:lnTo>
                  <a:lnTo>
                    <a:pt x="93738" y="240029"/>
                  </a:lnTo>
                  <a:lnTo>
                    <a:pt x="93256" y="238759"/>
                  </a:lnTo>
                  <a:lnTo>
                    <a:pt x="116346" y="238759"/>
                  </a:lnTo>
                  <a:lnTo>
                    <a:pt x="117427" y="232409"/>
                  </a:lnTo>
                  <a:lnTo>
                    <a:pt x="47586" y="232409"/>
                  </a:lnTo>
                  <a:lnTo>
                    <a:pt x="47218" y="232155"/>
                  </a:lnTo>
                  <a:lnTo>
                    <a:pt x="117461" y="232155"/>
                  </a:lnTo>
                  <a:lnTo>
                    <a:pt x="117594" y="231139"/>
                  </a:lnTo>
                  <a:close/>
                </a:path>
                <a:path w="155575" h="325120">
                  <a:moveTo>
                    <a:pt x="103765" y="306070"/>
                  </a:moveTo>
                  <a:lnTo>
                    <a:pt x="82867" y="306070"/>
                  </a:lnTo>
                  <a:lnTo>
                    <a:pt x="83350" y="307340"/>
                  </a:lnTo>
                  <a:lnTo>
                    <a:pt x="83375" y="308609"/>
                  </a:lnTo>
                  <a:lnTo>
                    <a:pt x="82931" y="309880"/>
                  </a:lnTo>
                  <a:lnTo>
                    <a:pt x="102712" y="309880"/>
                  </a:lnTo>
                  <a:lnTo>
                    <a:pt x="103765" y="306070"/>
                  </a:lnTo>
                  <a:close/>
                </a:path>
                <a:path w="155575" h="325120">
                  <a:moveTo>
                    <a:pt x="109304" y="274320"/>
                  </a:moveTo>
                  <a:lnTo>
                    <a:pt x="68719" y="274320"/>
                  </a:lnTo>
                  <a:lnTo>
                    <a:pt x="68732" y="275590"/>
                  </a:lnTo>
                  <a:lnTo>
                    <a:pt x="108877" y="275590"/>
                  </a:lnTo>
                  <a:lnTo>
                    <a:pt x="109304" y="274320"/>
                  </a:lnTo>
                  <a:close/>
                </a:path>
                <a:path w="155575" h="325120">
                  <a:moveTo>
                    <a:pt x="110388" y="267970"/>
                  </a:moveTo>
                  <a:lnTo>
                    <a:pt x="77165" y="267970"/>
                  </a:lnTo>
                  <a:lnTo>
                    <a:pt x="76301" y="270509"/>
                  </a:lnTo>
                  <a:lnTo>
                    <a:pt x="110363" y="270509"/>
                  </a:lnTo>
                  <a:lnTo>
                    <a:pt x="110566" y="269239"/>
                  </a:lnTo>
                  <a:lnTo>
                    <a:pt x="110388" y="267970"/>
                  </a:lnTo>
                  <a:close/>
                </a:path>
                <a:path w="155575" h="325120">
                  <a:moveTo>
                    <a:pt x="113618" y="251459"/>
                  </a:moveTo>
                  <a:lnTo>
                    <a:pt x="69151" y="251459"/>
                  </a:lnTo>
                  <a:lnTo>
                    <a:pt x="69621" y="252729"/>
                  </a:lnTo>
                  <a:lnTo>
                    <a:pt x="85890" y="252729"/>
                  </a:lnTo>
                  <a:lnTo>
                    <a:pt x="86360" y="254000"/>
                  </a:lnTo>
                  <a:lnTo>
                    <a:pt x="86398" y="255269"/>
                  </a:lnTo>
                  <a:lnTo>
                    <a:pt x="85483" y="256539"/>
                  </a:lnTo>
                  <a:lnTo>
                    <a:pt x="112115" y="256539"/>
                  </a:lnTo>
                  <a:lnTo>
                    <a:pt x="112979" y="254000"/>
                  </a:lnTo>
                  <a:lnTo>
                    <a:pt x="113618" y="251459"/>
                  </a:lnTo>
                  <a:close/>
                </a:path>
                <a:path w="155575" h="325120">
                  <a:moveTo>
                    <a:pt x="115354" y="243839"/>
                  </a:moveTo>
                  <a:lnTo>
                    <a:pt x="91135" y="243839"/>
                  </a:lnTo>
                  <a:lnTo>
                    <a:pt x="91135" y="245109"/>
                  </a:lnTo>
                  <a:lnTo>
                    <a:pt x="115095" y="245109"/>
                  </a:lnTo>
                  <a:lnTo>
                    <a:pt x="115354" y="243839"/>
                  </a:lnTo>
                  <a:close/>
                </a:path>
                <a:path w="155575" h="325120">
                  <a:moveTo>
                    <a:pt x="116346" y="238759"/>
                  </a:moveTo>
                  <a:lnTo>
                    <a:pt x="97320" y="238759"/>
                  </a:lnTo>
                  <a:lnTo>
                    <a:pt x="97370" y="241300"/>
                  </a:lnTo>
                  <a:lnTo>
                    <a:pt x="115871" y="241300"/>
                  </a:lnTo>
                  <a:lnTo>
                    <a:pt x="116130" y="240029"/>
                  </a:lnTo>
                  <a:lnTo>
                    <a:pt x="116346" y="238759"/>
                  </a:lnTo>
                  <a:close/>
                </a:path>
                <a:path w="155575" h="325120">
                  <a:moveTo>
                    <a:pt x="47574" y="231139"/>
                  </a:moveTo>
                  <a:lnTo>
                    <a:pt x="47218" y="232155"/>
                  </a:lnTo>
                  <a:lnTo>
                    <a:pt x="47586" y="232409"/>
                  </a:lnTo>
                  <a:lnTo>
                    <a:pt x="47574" y="231139"/>
                  </a:lnTo>
                  <a:close/>
                </a:path>
                <a:path w="155575" h="325120">
                  <a:moveTo>
                    <a:pt x="22720" y="1269"/>
                  </a:moveTo>
                  <a:lnTo>
                    <a:pt x="15951" y="2539"/>
                  </a:lnTo>
                  <a:lnTo>
                    <a:pt x="7404" y="2539"/>
                  </a:lnTo>
                  <a:lnTo>
                    <a:pt x="3924" y="10159"/>
                  </a:lnTo>
                  <a:lnTo>
                    <a:pt x="0" y="15239"/>
                  </a:lnTo>
                  <a:lnTo>
                    <a:pt x="292" y="30479"/>
                  </a:lnTo>
                  <a:lnTo>
                    <a:pt x="2120" y="31749"/>
                  </a:lnTo>
                  <a:lnTo>
                    <a:pt x="2628" y="34289"/>
                  </a:lnTo>
                  <a:lnTo>
                    <a:pt x="2647" y="35559"/>
                  </a:lnTo>
                  <a:lnTo>
                    <a:pt x="2766" y="38099"/>
                  </a:lnTo>
                  <a:lnTo>
                    <a:pt x="3263" y="44449"/>
                  </a:lnTo>
                  <a:lnTo>
                    <a:pt x="7429" y="49529"/>
                  </a:lnTo>
                  <a:lnTo>
                    <a:pt x="5829" y="59689"/>
                  </a:lnTo>
                  <a:lnTo>
                    <a:pt x="7226" y="62229"/>
                  </a:lnTo>
                  <a:lnTo>
                    <a:pt x="11036" y="72389"/>
                  </a:lnTo>
                  <a:lnTo>
                    <a:pt x="10655" y="76199"/>
                  </a:lnTo>
                  <a:lnTo>
                    <a:pt x="10769" y="81279"/>
                  </a:lnTo>
                  <a:lnTo>
                    <a:pt x="16484" y="96519"/>
                  </a:lnTo>
                  <a:lnTo>
                    <a:pt x="15748" y="105409"/>
                  </a:lnTo>
                  <a:lnTo>
                    <a:pt x="19469" y="111759"/>
                  </a:lnTo>
                  <a:lnTo>
                    <a:pt x="20891" y="114299"/>
                  </a:lnTo>
                  <a:lnTo>
                    <a:pt x="20027" y="116839"/>
                  </a:lnTo>
                  <a:lnTo>
                    <a:pt x="20523" y="119379"/>
                  </a:lnTo>
                  <a:lnTo>
                    <a:pt x="21564" y="125729"/>
                  </a:lnTo>
                  <a:lnTo>
                    <a:pt x="23482" y="130809"/>
                  </a:lnTo>
                  <a:lnTo>
                    <a:pt x="24511" y="137159"/>
                  </a:lnTo>
                  <a:lnTo>
                    <a:pt x="26266" y="144779"/>
                  </a:lnTo>
                  <a:lnTo>
                    <a:pt x="28232" y="151129"/>
                  </a:lnTo>
                  <a:lnTo>
                    <a:pt x="29940" y="158749"/>
                  </a:lnTo>
                  <a:lnTo>
                    <a:pt x="37693" y="187959"/>
                  </a:lnTo>
                  <a:lnTo>
                    <a:pt x="37846" y="196849"/>
                  </a:lnTo>
                  <a:lnTo>
                    <a:pt x="39814" y="204469"/>
                  </a:lnTo>
                  <a:lnTo>
                    <a:pt x="41275" y="209550"/>
                  </a:lnTo>
                  <a:lnTo>
                    <a:pt x="42760" y="215900"/>
                  </a:lnTo>
                  <a:lnTo>
                    <a:pt x="42875" y="222250"/>
                  </a:lnTo>
                  <a:lnTo>
                    <a:pt x="43916" y="229869"/>
                  </a:lnTo>
                  <a:lnTo>
                    <a:pt x="47218" y="232155"/>
                  </a:lnTo>
                  <a:lnTo>
                    <a:pt x="47574" y="231139"/>
                  </a:lnTo>
                  <a:lnTo>
                    <a:pt x="117594" y="231139"/>
                  </a:lnTo>
                  <a:lnTo>
                    <a:pt x="117928" y="228600"/>
                  </a:lnTo>
                  <a:lnTo>
                    <a:pt x="84493" y="228600"/>
                  </a:lnTo>
                  <a:lnTo>
                    <a:pt x="84467" y="227329"/>
                  </a:lnTo>
                  <a:lnTo>
                    <a:pt x="65989" y="227329"/>
                  </a:lnTo>
                  <a:lnTo>
                    <a:pt x="65049" y="226059"/>
                  </a:lnTo>
                  <a:lnTo>
                    <a:pt x="65481" y="226059"/>
                  </a:lnTo>
                  <a:lnTo>
                    <a:pt x="65443" y="224789"/>
                  </a:lnTo>
                  <a:lnTo>
                    <a:pt x="65900" y="223519"/>
                  </a:lnTo>
                  <a:lnTo>
                    <a:pt x="99288" y="223519"/>
                  </a:lnTo>
                  <a:lnTo>
                    <a:pt x="98806" y="222250"/>
                  </a:lnTo>
                  <a:lnTo>
                    <a:pt x="118750" y="222250"/>
                  </a:lnTo>
                  <a:lnTo>
                    <a:pt x="119400" y="217169"/>
                  </a:lnTo>
                  <a:lnTo>
                    <a:pt x="92824" y="217169"/>
                  </a:lnTo>
                  <a:lnTo>
                    <a:pt x="92811" y="215900"/>
                  </a:lnTo>
                  <a:lnTo>
                    <a:pt x="119563" y="215900"/>
                  </a:lnTo>
                  <a:lnTo>
                    <a:pt x="120469" y="210819"/>
                  </a:lnTo>
                  <a:lnTo>
                    <a:pt x="89103" y="210819"/>
                  </a:lnTo>
                  <a:lnTo>
                    <a:pt x="89077" y="209550"/>
                  </a:lnTo>
                  <a:lnTo>
                    <a:pt x="79146" y="209550"/>
                  </a:lnTo>
                  <a:lnTo>
                    <a:pt x="78689" y="208279"/>
                  </a:lnTo>
                  <a:lnTo>
                    <a:pt x="99428" y="208279"/>
                  </a:lnTo>
                  <a:lnTo>
                    <a:pt x="100761" y="207009"/>
                  </a:lnTo>
                  <a:lnTo>
                    <a:pt x="51587" y="207009"/>
                  </a:lnTo>
                  <a:lnTo>
                    <a:pt x="51104" y="205739"/>
                  </a:lnTo>
                  <a:lnTo>
                    <a:pt x="51562" y="204469"/>
                  </a:lnTo>
                  <a:lnTo>
                    <a:pt x="63703" y="204469"/>
                  </a:lnTo>
                  <a:lnTo>
                    <a:pt x="63684" y="203199"/>
                  </a:lnTo>
                  <a:lnTo>
                    <a:pt x="53771" y="203199"/>
                  </a:lnTo>
                  <a:lnTo>
                    <a:pt x="53301" y="201929"/>
                  </a:lnTo>
                  <a:lnTo>
                    <a:pt x="53263" y="200659"/>
                  </a:lnTo>
                  <a:lnTo>
                    <a:pt x="53695" y="199389"/>
                  </a:lnTo>
                  <a:lnTo>
                    <a:pt x="85058" y="199389"/>
                  </a:lnTo>
                  <a:lnTo>
                    <a:pt x="84810" y="198119"/>
                  </a:lnTo>
                  <a:lnTo>
                    <a:pt x="61328" y="198119"/>
                  </a:lnTo>
                  <a:lnTo>
                    <a:pt x="60871" y="196849"/>
                  </a:lnTo>
                  <a:lnTo>
                    <a:pt x="43713" y="196849"/>
                  </a:lnTo>
                  <a:lnTo>
                    <a:pt x="43256" y="195579"/>
                  </a:lnTo>
                  <a:lnTo>
                    <a:pt x="43218" y="194309"/>
                  </a:lnTo>
                  <a:lnTo>
                    <a:pt x="45466" y="194309"/>
                  </a:lnTo>
                  <a:lnTo>
                    <a:pt x="45453" y="193039"/>
                  </a:lnTo>
                  <a:lnTo>
                    <a:pt x="95294" y="193039"/>
                  </a:lnTo>
                  <a:lnTo>
                    <a:pt x="95046" y="191769"/>
                  </a:lnTo>
                  <a:lnTo>
                    <a:pt x="95034" y="190499"/>
                  </a:lnTo>
                  <a:lnTo>
                    <a:pt x="123514" y="190499"/>
                  </a:lnTo>
                  <a:lnTo>
                    <a:pt x="123713" y="187959"/>
                  </a:lnTo>
                  <a:lnTo>
                    <a:pt x="123761" y="184149"/>
                  </a:lnTo>
                  <a:lnTo>
                    <a:pt x="125514" y="181609"/>
                  </a:lnTo>
                  <a:lnTo>
                    <a:pt x="58750" y="181609"/>
                  </a:lnTo>
                  <a:lnTo>
                    <a:pt x="59182" y="180339"/>
                  </a:lnTo>
                  <a:lnTo>
                    <a:pt x="65506" y="180339"/>
                  </a:lnTo>
                  <a:lnTo>
                    <a:pt x="65493" y="179069"/>
                  </a:lnTo>
                  <a:lnTo>
                    <a:pt x="116014" y="179069"/>
                  </a:lnTo>
                  <a:lnTo>
                    <a:pt x="115976" y="177799"/>
                  </a:lnTo>
                  <a:lnTo>
                    <a:pt x="127254" y="177799"/>
                  </a:lnTo>
                  <a:lnTo>
                    <a:pt x="128092" y="175259"/>
                  </a:lnTo>
                  <a:lnTo>
                    <a:pt x="79832" y="175259"/>
                  </a:lnTo>
                  <a:lnTo>
                    <a:pt x="78905" y="173989"/>
                  </a:lnTo>
                  <a:lnTo>
                    <a:pt x="78873" y="172719"/>
                  </a:lnTo>
                  <a:lnTo>
                    <a:pt x="52705" y="172719"/>
                  </a:lnTo>
                  <a:lnTo>
                    <a:pt x="52705" y="171449"/>
                  </a:lnTo>
                  <a:lnTo>
                    <a:pt x="78841" y="171449"/>
                  </a:lnTo>
                  <a:lnTo>
                    <a:pt x="79743" y="170179"/>
                  </a:lnTo>
                  <a:lnTo>
                    <a:pt x="127076" y="170179"/>
                  </a:lnTo>
                  <a:lnTo>
                    <a:pt x="126568" y="167639"/>
                  </a:lnTo>
                  <a:lnTo>
                    <a:pt x="128765" y="162559"/>
                  </a:lnTo>
                  <a:lnTo>
                    <a:pt x="129189" y="161289"/>
                  </a:lnTo>
                  <a:lnTo>
                    <a:pt x="40767" y="161289"/>
                  </a:lnTo>
                  <a:lnTo>
                    <a:pt x="40741" y="160019"/>
                  </a:lnTo>
                  <a:lnTo>
                    <a:pt x="41186" y="160019"/>
                  </a:lnTo>
                  <a:lnTo>
                    <a:pt x="41630" y="158749"/>
                  </a:lnTo>
                  <a:lnTo>
                    <a:pt x="51993" y="158749"/>
                  </a:lnTo>
                  <a:lnTo>
                    <a:pt x="51968" y="157479"/>
                  </a:lnTo>
                  <a:lnTo>
                    <a:pt x="130463" y="157479"/>
                  </a:lnTo>
                  <a:lnTo>
                    <a:pt x="131737" y="153669"/>
                  </a:lnTo>
                  <a:lnTo>
                    <a:pt x="132359" y="151129"/>
                  </a:lnTo>
                  <a:lnTo>
                    <a:pt x="76200" y="151129"/>
                  </a:lnTo>
                  <a:lnTo>
                    <a:pt x="68440" y="146049"/>
                  </a:lnTo>
                  <a:lnTo>
                    <a:pt x="67424" y="140969"/>
                  </a:lnTo>
                  <a:lnTo>
                    <a:pt x="65526" y="133349"/>
                  </a:lnTo>
                  <a:lnTo>
                    <a:pt x="65154" y="132079"/>
                  </a:lnTo>
                  <a:lnTo>
                    <a:pt x="30251" y="132079"/>
                  </a:lnTo>
                  <a:lnTo>
                    <a:pt x="30251" y="130809"/>
                  </a:lnTo>
                  <a:lnTo>
                    <a:pt x="64782" y="130809"/>
                  </a:lnTo>
                  <a:lnTo>
                    <a:pt x="63665" y="126999"/>
                  </a:lnTo>
                  <a:lnTo>
                    <a:pt x="41897" y="126999"/>
                  </a:lnTo>
                  <a:lnTo>
                    <a:pt x="41846" y="124459"/>
                  </a:lnTo>
                  <a:lnTo>
                    <a:pt x="42278" y="124459"/>
                  </a:lnTo>
                  <a:lnTo>
                    <a:pt x="43167" y="123189"/>
                  </a:lnTo>
                  <a:lnTo>
                    <a:pt x="62661" y="123189"/>
                  </a:lnTo>
                  <a:lnTo>
                    <a:pt x="62346" y="121919"/>
                  </a:lnTo>
                  <a:lnTo>
                    <a:pt x="54851" y="121919"/>
                  </a:lnTo>
                  <a:lnTo>
                    <a:pt x="54838" y="120649"/>
                  </a:lnTo>
                  <a:lnTo>
                    <a:pt x="62030" y="120649"/>
                  </a:lnTo>
                  <a:lnTo>
                    <a:pt x="61398" y="118109"/>
                  </a:lnTo>
                  <a:lnTo>
                    <a:pt x="60515" y="110489"/>
                  </a:lnTo>
                  <a:lnTo>
                    <a:pt x="60883" y="106679"/>
                  </a:lnTo>
                  <a:lnTo>
                    <a:pt x="59807" y="102869"/>
                  </a:lnTo>
                  <a:lnTo>
                    <a:pt x="26530" y="102869"/>
                  </a:lnTo>
                  <a:lnTo>
                    <a:pt x="26073" y="101599"/>
                  </a:lnTo>
                  <a:lnTo>
                    <a:pt x="26504" y="101599"/>
                  </a:lnTo>
                  <a:lnTo>
                    <a:pt x="26479" y="100329"/>
                  </a:lnTo>
                  <a:lnTo>
                    <a:pt x="58813" y="100329"/>
                  </a:lnTo>
                  <a:lnTo>
                    <a:pt x="57543" y="97789"/>
                  </a:lnTo>
                  <a:lnTo>
                    <a:pt x="55867" y="91439"/>
                  </a:lnTo>
                  <a:lnTo>
                    <a:pt x="41630" y="91439"/>
                  </a:lnTo>
                  <a:lnTo>
                    <a:pt x="41605" y="88899"/>
                  </a:lnTo>
                  <a:lnTo>
                    <a:pt x="55258" y="88899"/>
                  </a:lnTo>
                  <a:lnTo>
                    <a:pt x="54160" y="83819"/>
                  </a:lnTo>
                  <a:lnTo>
                    <a:pt x="53090" y="77469"/>
                  </a:lnTo>
                  <a:lnTo>
                    <a:pt x="45872" y="77469"/>
                  </a:lnTo>
                  <a:lnTo>
                    <a:pt x="46748" y="76199"/>
                  </a:lnTo>
                  <a:lnTo>
                    <a:pt x="52877" y="76199"/>
                  </a:lnTo>
                  <a:lnTo>
                    <a:pt x="51130" y="68579"/>
                  </a:lnTo>
                  <a:lnTo>
                    <a:pt x="48729" y="62229"/>
                  </a:lnTo>
                  <a:lnTo>
                    <a:pt x="47675" y="54609"/>
                  </a:lnTo>
                  <a:lnTo>
                    <a:pt x="46164" y="46989"/>
                  </a:lnTo>
                  <a:lnTo>
                    <a:pt x="45075" y="38099"/>
                  </a:lnTo>
                  <a:lnTo>
                    <a:pt x="43815" y="30479"/>
                  </a:lnTo>
                  <a:lnTo>
                    <a:pt x="42984" y="26669"/>
                  </a:lnTo>
                  <a:lnTo>
                    <a:pt x="34036" y="26669"/>
                  </a:lnTo>
                  <a:lnTo>
                    <a:pt x="33985" y="24129"/>
                  </a:lnTo>
                  <a:lnTo>
                    <a:pt x="42431" y="24129"/>
                  </a:lnTo>
                  <a:lnTo>
                    <a:pt x="41878" y="21589"/>
                  </a:lnTo>
                  <a:lnTo>
                    <a:pt x="17678" y="21589"/>
                  </a:lnTo>
                  <a:lnTo>
                    <a:pt x="17246" y="20319"/>
                  </a:lnTo>
                  <a:lnTo>
                    <a:pt x="41358" y="20319"/>
                  </a:lnTo>
                  <a:lnTo>
                    <a:pt x="38760" y="13969"/>
                  </a:lnTo>
                  <a:lnTo>
                    <a:pt x="37363" y="12699"/>
                  </a:lnTo>
                  <a:lnTo>
                    <a:pt x="36423" y="10159"/>
                  </a:lnTo>
                  <a:lnTo>
                    <a:pt x="35013" y="7619"/>
                  </a:lnTo>
                  <a:lnTo>
                    <a:pt x="31565" y="3809"/>
                  </a:lnTo>
                  <a:lnTo>
                    <a:pt x="23190" y="3809"/>
                  </a:lnTo>
                  <a:lnTo>
                    <a:pt x="22720" y="1269"/>
                  </a:lnTo>
                  <a:close/>
                </a:path>
                <a:path w="155575" h="325120">
                  <a:moveTo>
                    <a:pt x="118750" y="222250"/>
                  </a:moveTo>
                  <a:lnTo>
                    <a:pt x="99707" y="222250"/>
                  </a:lnTo>
                  <a:lnTo>
                    <a:pt x="99288" y="223519"/>
                  </a:lnTo>
                  <a:lnTo>
                    <a:pt x="67246" y="223519"/>
                  </a:lnTo>
                  <a:lnTo>
                    <a:pt x="69075" y="224789"/>
                  </a:lnTo>
                  <a:lnTo>
                    <a:pt x="69113" y="226059"/>
                  </a:lnTo>
                  <a:lnTo>
                    <a:pt x="68237" y="227329"/>
                  </a:lnTo>
                  <a:lnTo>
                    <a:pt x="85382" y="227329"/>
                  </a:lnTo>
                  <a:lnTo>
                    <a:pt x="85394" y="228600"/>
                  </a:lnTo>
                  <a:lnTo>
                    <a:pt x="117928" y="228600"/>
                  </a:lnTo>
                  <a:lnTo>
                    <a:pt x="118750" y="222250"/>
                  </a:lnTo>
                  <a:close/>
                </a:path>
                <a:path w="155575" h="325120">
                  <a:moveTo>
                    <a:pt x="119563" y="215900"/>
                  </a:moveTo>
                  <a:lnTo>
                    <a:pt x="94170" y="215900"/>
                  </a:lnTo>
                  <a:lnTo>
                    <a:pt x="94183" y="217169"/>
                  </a:lnTo>
                  <a:lnTo>
                    <a:pt x="119400" y="217169"/>
                  </a:lnTo>
                  <a:lnTo>
                    <a:pt x="119563" y="215900"/>
                  </a:lnTo>
                  <a:close/>
                </a:path>
                <a:path w="155575" h="325120">
                  <a:moveTo>
                    <a:pt x="99021" y="209550"/>
                  </a:moveTo>
                  <a:lnTo>
                    <a:pt x="92240" y="209550"/>
                  </a:lnTo>
                  <a:lnTo>
                    <a:pt x="91363" y="210819"/>
                  </a:lnTo>
                  <a:lnTo>
                    <a:pt x="99034" y="210819"/>
                  </a:lnTo>
                  <a:lnTo>
                    <a:pt x="99021" y="209550"/>
                  </a:lnTo>
                  <a:close/>
                </a:path>
                <a:path w="155575" h="325120">
                  <a:moveTo>
                    <a:pt x="120696" y="209550"/>
                  </a:moveTo>
                  <a:lnTo>
                    <a:pt x="101701" y="209550"/>
                  </a:lnTo>
                  <a:lnTo>
                    <a:pt x="101714" y="210819"/>
                  </a:lnTo>
                  <a:lnTo>
                    <a:pt x="120469" y="210819"/>
                  </a:lnTo>
                  <a:lnTo>
                    <a:pt x="120696" y="209550"/>
                  </a:lnTo>
                  <a:close/>
                </a:path>
                <a:path w="155575" h="325120">
                  <a:moveTo>
                    <a:pt x="84099" y="208279"/>
                  </a:moveTo>
                  <a:lnTo>
                    <a:pt x="83642" y="208279"/>
                  </a:lnTo>
                  <a:lnTo>
                    <a:pt x="83654" y="209550"/>
                  </a:lnTo>
                  <a:lnTo>
                    <a:pt x="84112" y="209550"/>
                  </a:lnTo>
                  <a:lnTo>
                    <a:pt x="84099" y="208279"/>
                  </a:lnTo>
                  <a:close/>
                </a:path>
                <a:path w="155575" h="325120">
                  <a:moveTo>
                    <a:pt x="101688" y="208279"/>
                  </a:moveTo>
                  <a:lnTo>
                    <a:pt x="99441" y="208279"/>
                  </a:lnTo>
                  <a:lnTo>
                    <a:pt x="99021" y="209550"/>
                  </a:lnTo>
                  <a:lnTo>
                    <a:pt x="101701" y="209550"/>
                  </a:lnTo>
                  <a:lnTo>
                    <a:pt x="101688" y="208279"/>
                  </a:lnTo>
                  <a:close/>
                </a:path>
                <a:path w="155575" h="325120">
                  <a:moveTo>
                    <a:pt x="85058" y="199389"/>
                  </a:moveTo>
                  <a:lnTo>
                    <a:pt x="66789" y="199389"/>
                  </a:lnTo>
                  <a:lnTo>
                    <a:pt x="67703" y="200659"/>
                  </a:lnTo>
                  <a:lnTo>
                    <a:pt x="68186" y="201929"/>
                  </a:lnTo>
                  <a:lnTo>
                    <a:pt x="68211" y="203199"/>
                  </a:lnTo>
                  <a:lnTo>
                    <a:pt x="67335" y="204469"/>
                  </a:lnTo>
                  <a:lnTo>
                    <a:pt x="80848" y="204469"/>
                  </a:lnTo>
                  <a:lnTo>
                    <a:pt x="81330" y="205739"/>
                  </a:lnTo>
                  <a:lnTo>
                    <a:pt x="52489" y="205739"/>
                  </a:lnTo>
                  <a:lnTo>
                    <a:pt x="52044" y="207009"/>
                  </a:lnTo>
                  <a:lnTo>
                    <a:pt x="102120" y="207009"/>
                  </a:lnTo>
                  <a:lnTo>
                    <a:pt x="101688" y="208279"/>
                  </a:lnTo>
                  <a:lnTo>
                    <a:pt x="120922" y="208279"/>
                  </a:lnTo>
                  <a:lnTo>
                    <a:pt x="122314" y="200659"/>
                  </a:lnTo>
                  <a:lnTo>
                    <a:pt x="85305" y="200659"/>
                  </a:lnTo>
                  <a:lnTo>
                    <a:pt x="85058" y="199389"/>
                  </a:lnTo>
                  <a:close/>
                </a:path>
                <a:path w="155575" h="325120">
                  <a:moveTo>
                    <a:pt x="80848" y="204469"/>
                  </a:moveTo>
                  <a:lnTo>
                    <a:pt x="51562" y="204469"/>
                  </a:lnTo>
                  <a:lnTo>
                    <a:pt x="52019" y="205739"/>
                  </a:lnTo>
                  <a:lnTo>
                    <a:pt x="80873" y="205739"/>
                  </a:lnTo>
                  <a:lnTo>
                    <a:pt x="80848" y="204469"/>
                  </a:lnTo>
                  <a:close/>
                </a:path>
                <a:path w="155575" h="325120">
                  <a:moveTo>
                    <a:pt x="64096" y="199389"/>
                  </a:moveTo>
                  <a:lnTo>
                    <a:pt x="55968" y="199389"/>
                  </a:lnTo>
                  <a:lnTo>
                    <a:pt x="56413" y="200659"/>
                  </a:lnTo>
                  <a:lnTo>
                    <a:pt x="56883" y="200659"/>
                  </a:lnTo>
                  <a:lnTo>
                    <a:pt x="56921" y="201929"/>
                  </a:lnTo>
                  <a:lnTo>
                    <a:pt x="56032" y="203199"/>
                  </a:lnTo>
                  <a:lnTo>
                    <a:pt x="63684" y="203199"/>
                  </a:lnTo>
                  <a:lnTo>
                    <a:pt x="63665" y="201929"/>
                  </a:lnTo>
                  <a:lnTo>
                    <a:pt x="63195" y="200659"/>
                  </a:lnTo>
                  <a:lnTo>
                    <a:pt x="64096" y="199389"/>
                  </a:lnTo>
                  <a:close/>
                </a:path>
                <a:path w="155575" h="325120">
                  <a:moveTo>
                    <a:pt x="114515" y="195579"/>
                  </a:moveTo>
                  <a:lnTo>
                    <a:pt x="91516" y="195579"/>
                  </a:lnTo>
                  <a:lnTo>
                    <a:pt x="91567" y="198119"/>
                  </a:lnTo>
                  <a:lnTo>
                    <a:pt x="92049" y="199389"/>
                  </a:lnTo>
                  <a:lnTo>
                    <a:pt x="90716" y="200659"/>
                  </a:lnTo>
                  <a:lnTo>
                    <a:pt x="122314" y="200659"/>
                  </a:lnTo>
                  <a:lnTo>
                    <a:pt x="122548" y="199389"/>
                  </a:lnTo>
                  <a:lnTo>
                    <a:pt x="113677" y="199389"/>
                  </a:lnTo>
                  <a:lnTo>
                    <a:pt x="112776" y="198119"/>
                  </a:lnTo>
                  <a:lnTo>
                    <a:pt x="113207" y="198119"/>
                  </a:lnTo>
                  <a:lnTo>
                    <a:pt x="113182" y="196849"/>
                  </a:lnTo>
                  <a:lnTo>
                    <a:pt x="114515" y="195579"/>
                  </a:lnTo>
                  <a:close/>
                </a:path>
                <a:path w="155575" h="325120">
                  <a:moveTo>
                    <a:pt x="123117" y="195579"/>
                  </a:moveTo>
                  <a:lnTo>
                    <a:pt x="116319" y="195579"/>
                  </a:lnTo>
                  <a:lnTo>
                    <a:pt x="116801" y="196849"/>
                  </a:lnTo>
                  <a:lnTo>
                    <a:pt x="116840" y="198119"/>
                  </a:lnTo>
                  <a:lnTo>
                    <a:pt x="115951" y="199389"/>
                  </a:lnTo>
                  <a:lnTo>
                    <a:pt x="122548" y="199389"/>
                  </a:lnTo>
                  <a:lnTo>
                    <a:pt x="123018" y="196849"/>
                  </a:lnTo>
                  <a:lnTo>
                    <a:pt x="123117" y="195579"/>
                  </a:lnTo>
                  <a:close/>
                </a:path>
                <a:path w="155575" h="325120">
                  <a:moveTo>
                    <a:pt x="84302" y="196849"/>
                  </a:moveTo>
                  <a:lnTo>
                    <a:pt x="61772" y="196849"/>
                  </a:lnTo>
                  <a:lnTo>
                    <a:pt x="61772" y="198119"/>
                  </a:lnTo>
                  <a:lnTo>
                    <a:pt x="84810" y="198119"/>
                  </a:lnTo>
                  <a:lnTo>
                    <a:pt x="84302" y="196849"/>
                  </a:lnTo>
                  <a:close/>
                </a:path>
                <a:path w="155575" h="325120">
                  <a:moveTo>
                    <a:pt x="123514" y="190499"/>
                  </a:moveTo>
                  <a:lnTo>
                    <a:pt x="99072" y="190499"/>
                  </a:lnTo>
                  <a:lnTo>
                    <a:pt x="99136" y="194309"/>
                  </a:lnTo>
                  <a:lnTo>
                    <a:pt x="44577" y="194309"/>
                  </a:lnTo>
                  <a:lnTo>
                    <a:pt x="44589" y="195579"/>
                  </a:lnTo>
                  <a:lnTo>
                    <a:pt x="43713" y="196849"/>
                  </a:lnTo>
                  <a:lnTo>
                    <a:pt x="89268" y="196849"/>
                  </a:lnTo>
                  <a:lnTo>
                    <a:pt x="91516" y="195579"/>
                  </a:lnTo>
                  <a:lnTo>
                    <a:pt x="123117" y="195579"/>
                  </a:lnTo>
                  <a:lnTo>
                    <a:pt x="123514" y="190499"/>
                  </a:lnTo>
                  <a:close/>
                </a:path>
                <a:path w="155575" h="325120">
                  <a:moveTo>
                    <a:pt x="95294" y="193039"/>
                  </a:moveTo>
                  <a:lnTo>
                    <a:pt x="45453" y="193039"/>
                  </a:lnTo>
                  <a:lnTo>
                    <a:pt x="45466" y="194309"/>
                  </a:lnTo>
                  <a:lnTo>
                    <a:pt x="95542" y="194309"/>
                  </a:lnTo>
                  <a:lnTo>
                    <a:pt x="95294" y="193039"/>
                  </a:lnTo>
                  <a:close/>
                </a:path>
                <a:path w="155575" h="325120">
                  <a:moveTo>
                    <a:pt x="116014" y="179069"/>
                  </a:moveTo>
                  <a:lnTo>
                    <a:pt x="66840" y="179069"/>
                  </a:lnTo>
                  <a:lnTo>
                    <a:pt x="66852" y="180339"/>
                  </a:lnTo>
                  <a:lnTo>
                    <a:pt x="59182" y="180339"/>
                  </a:lnTo>
                  <a:lnTo>
                    <a:pt x="59639" y="181609"/>
                  </a:lnTo>
                  <a:lnTo>
                    <a:pt x="116497" y="181609"/>
                  </a:lnTo>
                  <a:lnTo>
                    <a:pt x="116014" y="180339"/>
                  </a:lnTo>
                  <a:lnTo>
                    <a:pt x="116014" y="179069"/>
                  </a:lnTo>
                  <a:close/>
                </a:path>
                <a:path w="155575" h="325120">
                  <a:moveTo>
                    <a:pt x="127254" y="177799"/>
                  </a:moveTo>
                  <a:lnTo>
                    <a:pt x="119583" y="177799"/>
                  </a:lnTo>
                  <a:lnTo>
                    <a:pt x="119595" y="179069"/>
                  </a:lnTo>
                  <a:lnTo>
                    <a:pt x="119176" y="180339"/>
                  </a:lnTo>
                  <a:lnTo>
                    <a:pt x="118745" y="181609"/>
                  </a:lnTo>
                  <a:lnTo>
                    <a:pt x="125514" y="181609"/>
                  </a:lnTo>
                  <a:lnTo>
                    <a:pt x="127254" y="177799"/>
                  </a:lnTo>
                  <a:close/>
                </a:path>
                <a:path w="155575" h="325120">
                  <a:moveTo>
                    <a:pt x="127076" y="170179"/>
                  </a:moveTo>
                  <a:lnTo>
                    <a:pt x="81102" y="170179"/>
                  </a:lnTo>
                  <a:lnTo>
                    <a:pt x="82931" y="172719"/>
                  </a:lnTo>
                  <a:lnTo>
                    <a:pt x="82969" y="173989"/>
                  </a:lnTo>
                  <a:lnTo>
                    <a:pt x="82537" y="175259"/>
                  </a:lnTo>
                  <a:lnTo>
                    <a:pt x="128092" y="175259"/>
                  </a:lnTo>
                  <a:lnTo>
                    <a:pt x="127076" y="170179"/>
                  </a:lnTo>
                  <a:close/>
                </a:path>
                <a:path w="155575" h="325120">
                  <a:moveTo>
                    <a:pt x="78841" y="171449"/>
                  </a:moveTo>
                  <a:lnTo>
                    <a:pt x="53149" y="171449"/>
                  </a:lnTo>
                  <a:lnTo>
                    <a:pt x="53174" y="172719"/>
                  </a:lnTo>
                  <a:lnTo>
                    <a:pt x="78873" y="172719"/>
                  </a:lnTo>
                  <a:lnTo>
                    <a:pt x="78841" y="171449"/>
                  </a:lnTo>
                  <a:close/>
                </a:path>
                <a:path w="155575" h="325120">
                  <a:moveTo>
                    <a:pt x="51993" y="158749"/>
                  </a:moveTo>
                  <a:lnTo>
                    <a:pt x="42532" y="158749"/>
                  </a:lnTo>
                  <a:lnTo>
                    <a:pt x="42557" y="161289"/>
                  </a:lnTo>
                  <a:lnTo>
                    <a:pt x="52044" y="161289"/>
                  </a:lnTo>
                  <a:lnTo>
                    <a:pt x="51993" y="158749"/>
                  </a:lnTo>
                  <a:close/>
                </a:path>
                <a:path w="155575" h="325120">
                  <a:moveTo>
                    <a:pt x="130463" y="157479"/>
                  </a:moveTo>
                  <a:lnTo>
                    <a:pt x="57378" y="157479"/>
                  </a:lnTo>
                  <a:lnTo>
                    <a:pt x="57454" y="161289"/>
                  </a:lnTo>
                  <a:lnTo>
                    <a:pt x="129189" y="161289"/>
                  </a:lnTo>
                  <a:lnTo>
                    <a:pt x="130463" y="157479"/>
                  </a:lnTo>
                  <a:close/>
                </a:path>
                <a:path w="155575" h="325120">
                  <a:moveTo>
                    <a:pt x="57378" y="157479"/>
                  </a:moveTo>
                  <a:lnTo>
                    <a:pt x="51968" y="157479"/>
                  </a:lnTo>
                  <a:lnTo>
                    <a:pt x="53784" y="158749"/>
                  </a:lnTo>
                  <a:lnTo>
                    <a:pt x="56045" y="158749"/>
                  </a:lnTo>
                  <a:lnTo>
                    <a:pt x="57378" y="157479"/>
                  </a:lnTo>
                  <a:close/>
                </a:path>
                <a:path w="155575" h="325120">
                  <a:moveTo>
                    <a:pt x="142227" y="0"/>
                  </a:moveTo>
                  <a:lnTo>
                    <a:pt x="126898" y="0"/>
                  </a:lnTo>
                  <a:lnTo>
                    <a:pt x="117944" y="3809"/>
                  </a:lnTo>
                  <a:lnTo>
                    <a:pt x="115862" y="12699"/>
                  </a:lnTo>
                  <a:lnTo>
                    <a:pt x="114223" y="21589"/>
                  </a:lnTo>
                  <a:lnTo>
                    <a:pt x="113436" y="26669"/>
                  </a:lnTo>
                  <a:lnTo>
                    <a:pt x="109943" y="33019"/>
                  </a:lnTo>
                  <a:lnTo>
                    <a:pt x="103479" y="71119"/>
                  </a:lnTo>
                  <a:lnTo>
                    <a:pt x="103047" y="72389"/>
                  </a:lnTo>
                  <a:lnTo>
                    <a:pt x="104495" y="76199"/>
                  </a:lnTo>
                  <a:lnTo>
                    <a:pt x="104533" y="78739"/>
                  </a:lnTo>
                  <a:lnTo>
                    <a:pt x="104101" y="80009"/>
                  </a:lnTo>
                  <a:lnTo>
                    <a:pt x="100203" y="86359"/>
                  </a:lnTo>
                  <a:lnTo>
                    <a:pt x="101714" y="95249"/>
                  </a:lnTo>
                  <a:lnTo>
                    <a:pt x="96520" y="106679"/>
                  </a:lnTo>
                  <a:lnTo>
                    <a:pt x="97904" y="107949"/>
                  </a:lnTo>
                  <a:lnTo>
                    <a:pt x="100228" y="111759"/>
                  </a:lnTo>
                  <a:lnTo>
                    <a:pt x="97104" y="113029"/>
                  </a:lnTo>
                  <a:lnTo>
                    <a:pt x="95783" y="115569"/>
                  </a:lnTo>
                  <a:lnTo>
                    <a:pt x="95402" y="118109"/>
                  </a:lnTo>
                  <a:lnTo>
                    <a:pt x="95554" y="125729"/>
                  </a:lnTo>
                  <a:lnTo>
                    <a:pt x="93878" y="133349"/>
                  </a:lnTo>
                  <a:lnTo>
                    <a:pt x="91313" y="139699"/>
                  </a:lnTo>
                  <a:lnTo>
                    <a:pt x="89179" y="146049"/>
                  </a:lnTo>
                  <a:lnTo>
                    <a:pt x="85178" y="148589"/>
                  </a:lnTo>
                  <a:lnTo>
                    <a:pt x="80695" y="151129"/>
                  </a:lnTo>
                  <a:lnTo>
                    <a:pt x="132359" y="151129"/>
                  </a:lnTo>
                  <a:lnTo>
                    <a:pt x="132981" y="148589"/>
                  </a:lnTo>
                  <a:lnTo>
                    <a:pt x="131953" y="142239"/>
                  </a:lnTo>
                  <a:lnTo>
                    <a:pt x="131483" y="140969"/>
                  </a:lnTo>
                  <a:lnTo>
                    <a:pt x="131927" y="140969"/>
                  </a:lnTo>
                  <a:lnTo>
                    <a:pt x="135187" y="138429"/>
                  </a:lnTo>
                  <a:lnTo>
                    <a:pt x="109766" y="138429"/>
                  </a:lnTo>
                  <a:lnTo>
                    <a:pt x="107950" y="137159"/>
                  </a:lnTo>
                  <a:lnTo>
                    <a:pt x="106159" y="137159"/>
                  </a:lnTo>
                  <a:lnTo>
                    <a:pt x="105651" y="135889"/>
                  </a:lnTo>
                  <a:lnTo>
                    <a:pt x="105587" y="132079"/>
                  </a:lnTo>
                  <a:lnTo>
                    <a:pt x="106464" y="130809"/>
                  </a:lnTo>
                  <a:lnTo>
                    <a:pt x="134895" y="130809"/>
                  </a:lnTo>
                  <a:lnTo>
                    <a:pt x="134835" y="128269"/>
                  </a:lnTo>
                  <a:lnTo>
                    <a:pt x="135242" y="125729"/>
                  </a:lnTo>
                  <a:lnTo>
                    <a:pt x="135216" y="124459"/>
                  </a:lnTo>
                  <a:lnTo>
                    <a:pt x="136067" y="121919"/>
                  </a:lnTo>
                  <a:lnTo>
                    <a:pt x="128384" y="121919"/>
                  </a:lnTo>
                  <a:lnTo>
                    <a:pt x="127939" y="120649"/>
                  </a:lnTo>
                  <a:lnTo>
                    <a:pt x="127901" y="119379"/>
                  </a:lnTo>
                  <a:lnTo>
                    <a:pt x="128320" y="118109"/>
                  </a:lnTo>
                  <a:lnTo>
                    <a:pt x="138353" y="118109"/>
                  </a:lnTo>
                  <a:lnTo>
                    <a:pt x="139115" y="116839"/>
                  </a:lnTo>
                  <a:lnTo>
                    <a:pt x="133692" y="116839"/>
                  </a:lnTo>
                  <a:lnTo>
                    <a:pt x="134137" y="115569"/>
                  </a:lnTo>
                  <a:lnTo>
                    <a:pt x="139273" y="115569"/>
                  </a:lnTo>
                  <a:lnTo>
                    <a:pt x="139903" y="110489"/>
                  </a:lnTo>
                  <a:lnTo>
                    <a:pt x="140233" y="105409"/>
                  </a:lnTo>
                  <a:lnTo>
                    <a:pt x="113182" y="105409"/>
                  </a:lnTo>
                  <a:lnTo>
                    <a:pt x="113169" y="104139"/>
                  </a:lnTo>
                  <a:lnTo>
                    <a:pt x="140325" y="104139"/>
                  </a:lnTo>
                  <a:lnTo>
                    <a:pt x="140601" y="100329"/>
                  </a:lnTo>
                  <a:lnTo>
                    <a:pt x="143192" y="93979"/>
                  </a:lnTo>
                  <a:lnTo>
                    <a:pt x="141274" y="88899"/>
                  </a:lnTo>
                  <a:lnTo>
                    <a:pt x="145224" y="83819"/>
                  </a:lnTo>
                  <a:lnTo>
                    <a:pt x="144627" y="76199"/>
                  </a:lnTo>
                  <a:lnTo>
                    <a:pt x="146304" y="69849"/>
                  </a:lnTo>
                  <a:lnTo>
                    <a:pt x="146513" y="68579"/>
                  </a:lnTo>
                  <a:lnTo>
                    <a:pt x="124180" y="68579"/>
                  </a:lnTo>
                  <a:lnTo>
                    <a:pt x="123710" y="67309"/>
                  </a:lnTo>
                  <a:lnTo>
                    <a:pt x="123672" y="66039"/>
                  </a:lnTo>
                  <a:lnTo>
                    <a:pt x="124117" y="64769"/>
                  </a:lnTo>
                  <a:lnTo>
                    <a:pt x="146646" y="64769"/>
                  </a:lnTo>
                  <a:lnTo>
                    <a:pt x="149118" y="55879"/>
                  </a:lnTo>
                  <a:lnTo>
                    <a:pt x="150910" y="45719"/>
                  </a:lnTo>
                  <a:lnTo>
                    <a:pt x="152194" y="36829"/>
                  </a:lnTo>
                  <a:lnTo>
                    <a:pt x="126250" y="36829"/>
                  </a:lnTo>
                  <a:lnTo>
                    <a:pt x="126250" y="35559"/>
                  </a:lnTo>
                  <a:lnTo>
                    <a:pt x="152328" y="35559"/>
                  </a:lnTo>
                  <a:lnTo>
                    <a:pt x="153136" y="27939"/>
                  </a:lnTo>
                  <a:lnTo>
                    <a:pt x="153085" y="25399"/>
                  </a:lnTo>
                  <a:lnTo>
                    <a:pt x="154851" y="22859"/>
                  </a:lnTo>
                  <a:lnTo>
                    <a:pt x="154800" y="20319"/>
                  </a:lnTo>
                  <a:lnTo>
                    <a:pt x="154986" y="15239"/>
                  </a:lnTo>
                  <a:lnTo>
                    <a:pt x="139814" y="15239"/>
                  </a:lnTo>
                  <a:lnTo>
                    <a:pt x="138899" y="13969"/>
                  </a:lnTo>
                  <a:lnTo>
                    <a:pt x="130759" y="13969"/>
                  </a:lnTo>
                  <a:lnTo>
                    <a:pt x="130759" y="12699"/>
                  </a:lnTo>
                  <a:lnTo>
                    <a:pt x="138887" y="12699"/>
                  </a:lnTo>
                  <a:lnTo>
                    <a:pt x="138404" y="11429"/>
                  </a:lnTo>
                  <a:lnTo>
                    <a:pt x="138849" y="11429"/>
                  </a:lnTo>
                  <a:lnTo>
                    <a:pt x="140157" y="10159"/>
                  </a:lnTo>
                  <a:lnTo>
                    <a:pt x="153418" y="10159"/>
                  </a:lnTo>
                  <a:lnTo>
                    <a:pt x="150926" y="6349"/>
                  </a:lnTo>
                  <a:lnTo>
                    <a:pt x="144970" y="2539"/>
                  </a:lnTo>
                  <a:lnTo>
                    <a:pt x="142227" y="0"/>
                  </a:lnTo>
                  <a:close/>
                </a:path>
                <a:path w="155575" h="325120">
                  <a:moveTo>
                    <a:pt x="134895" y="130809"/>
                  </a:moveTo>
                  <a:lnTo>
                    <a:pt x="109639" y="130809"/>
                  </a:lnTo>
                  <a:lnTo>
                    <a:pt x="109766" y="138429"/>
                  </a:lnTo>
                  <a:lnTo>
                    <a:pt x="135187" y="138429"/>
                  </a:lnTo>
                  <a:lnTo>
                    <a:pt x="136817" y="137159"/>
                  </a:lnTo>
                  <a:lnTo>
                    <a:pt x="134924" y="132079"/>
                  </a:lnTo>
                  <a:lnTo>
                    <a:pt x="134895" y="130809"/>
                  </a:lnTo>
                  <a:close/>
                </a:path>
                <a:path w="155575" h="325120">
                  <a:moveTo>
                    <a:pt x="64782" y="130809"/>
                  </a:moveTo>
                  <a:lnTo>
                    <a:pt x="31140" y="130809"/>
                  </a:lnTo>
                  <a:lnTo>
                    <a:pt x="30695" y="132079"/>
                  </a:lnTo>
                  <a:lnTo>
                    <a:pt x="65154" y="132079"/>
                  </a:lnTo>
                  <a:lnTo>
                    <a:pt x="64782" y="130809"/>
                  </a:lnTo>
                  <a:close/>
                </a:path>
                <a:path w="155575" h="325120">
                  <a:moveTo>
                    <a:pt x="62661" y="123189"/>
                  </a:moveTo>
                  <a:lnTo>
                    <a:pt x="44983" y="123189"/>
                  </a:lnTo>
                  <a:lnTo>
                    <a:pt x="44996" y="124459"/>
                  </a:lnTo>
                  <a:lnTo>
                    <a:pt x="45491" y="125729"/>
                  </a:lnTo>
                  <a:lnTo>
                    <a:pt x="45046" y="126999"/>
                  </a:lnTo>
                  <a:lnTo>
                    <a:pt x="63665" y="126999"/>
                  </a:lnTo>
                  <a:lnTo>
                    <a:pt x="63293" y="125729"/>
                  </a:lnTo>
                  <a:lnTo>
                    <a:pt x="62661" y="123189"/>
                  </a:lnTo>
                  <a:close/>
                </a:path>
                <a:path w="155575" h="325120">
                  <a:moveTo>
                    <a:pt x="62030" y="120649"/>
                  </a:moveTo>
                  <a:lnTo>
                    <a:pt x="55295" y="120649"/>
                  </a:lnTo>
                  <a:lnTo>
                    <a:pt x="54851" y="121919"/>
                  </a:lnTo>
                  <a:lnTo>
                    <a:pt x="62346" y="121919"/>
                  </a:lnTo>
                  <a:lnTo>
                    <a:pt x="62030" y="120649"/>
                  </a:lnTo>
                  <a:close/>
                </a:path>
                <a:path w="155575" h="325120">
                  <a:moveTo>
                    <a:pt x="138353" y="118109"/>
                  </a:moveTo>
                  <a:lnTo>
                    <a:pt x="128320" y="118109"/>
                  </a:lnTo>
                  <a:lnTo>
                    <a:pt x="129235" y="119379"/>
                  </a:lnTo>
                  <a:lnTo>
                    <a:pt x="130162" y="119379"/>
                  </a:lnTo>
                  <a:lnTo>
                    <a:pt x="130187" y="120649"/>
                  </a:lnTo>
                  <a:lnTo>
                    <a:pt x="130632" y="120649"/>
                  </a:lnTo>
                  <a:lnTo>
                    <a:pt x="129755" y="121919"/>
                  </a:lnTo>
                  <a:lnTo>
                    <a:pt x="136067" y="121919"/>
                  </a:lnTo>
                  <a:lnTo>
                    <a:pt x="138353" y="118109"/>
                  </a:lnTo>
                  <a:close/>
                </a:path>
                <a:path w="155575" h="325120">
                  <a:moveTo>
                    <a:pt x="139273" y="115569"/>
                  </a:moveTo>
                  <a:lnTo>
                    <a:pt x="134594" y="115569"/>
                  </a:lnTo>
                  <a:lnTo>
                    <a:pt x="134607" y="116839"/>
                  </a:lnTo>
                  <a:lnTo>
                    <a:pt x="139115" y="116839"/>
                  </a:lnTo>
                  <a:lnTo>
                    <a:pt x="139273" y="115569"/>
                  </a:lnTo>
                  <a:close/>
                </a:path>
                <a:path w="155575" h="325120">
                  <a:moveTo>
                    <a:pt x="140325" y="104139"/>
                  </a:moveTo>
                  <a:lnTo>
                    <a:pt x="114084" y="104139"/>
                  </a:lnTo>
                  <a:lnTo>
                    <a:pt x="114084" y="105409"/>
                  </a:lnTo>
                  <a:lnTo>
                    <a:pt x="140233" y="105409"/>
                  </a:lnTo>
                  <a:lnTo>
                    <a:pt x="140325" y="104139"/>
                  </a:lnTo>
                  <a:close/>
                </a:path>
                <a:path w="155575" h="325120">
                  <a:moveTo>
                    <a:pt x="58813" y="100329"/>
                  </a:moveTo>
                  <a:lnTo>
                    <a:pt x="29629" y="100329"/>
                  </a:lnTo>
                  <a:lnTo>
                    <a:pt x="29654" y="101599"/>
                  </a:lnTo>
                  <a:lnTo>
                    <a:pt x="29235" y="102869"/>
                  </a:lnTo>
                  <a:lnTo>
                    <a:pt x="59807" y="102869"/>
                  </a:lnTo>
                  <a:lnTo>
                    <a:pt x="59448" y="101599"/>
                  </a:lnTo>
                  <a:lnTo>
                    <a:pt x="58813" y="100329"/>
                  </a:lnTo>
                  <a:close/>
                </a:path>
                <a:path w="155575" h="325120">
                  <a:moveTo>
                    <a:pt x="55258" y="88899"/>
                  </a:moveTo>
                  <a:lnTo>
                    <a:pt x="44297" y="88899"/>
                  </a:lnTo>
                  <a:lnTo>
                    <a:pt x="44348" y="91439"/>
                  </a:lnTo>
                  <a:lnTo>
                    <a:pt x="55867" y="91439"/>
                  </a:lnTo>
                  <a:lnTo>
                    <a:pt x="55532" y="90169"/>
                  </a:lnTo>
                  <a:lnTo>
                    <a:pt x="55258" y="88899"/>
                  </a:lnTo>
                  <a:close/>
                </a:path>
                <a:path w="155575" h="325120">
                  <a:moveTo>
                    <a:pt x="52877" y="76199"/>
                  </a:moveTo>
                  <a:lnTo>
                    <a:pt x="46748" y="76199"/>
                  </a:lnTo>
                  <a:lnTo>
                    <a:pt x="46761" y="77469"/>
                  </a:lnTo>
                  <a:lnTo>
                    <a:pt x="53090" y="77469"/>
                  </a:lnTo>
                  <a:lnTo>
                    <a:pt x="52877" y="76199"/>
                  </a:lnTo>
                  <a:close/>
                </a:path>
                <a:path w="155575" h="325120">
                  <a:moveTo>
                    <a:pt x="146646" y="64769"/>
                  </a:moveTo>
                  <a:lnTo>
                    <a:pt x="125463" y="64769"/>
                  </a:lnTo>
                  <a:lnTo>
                    <a:pt x="125933" y="66039"/>
                  </a:lnTo>
                  <a:lnTo>
                    <a:pt x="125971" y="68579"/>
                  </a:lnTo>
                  <a:lnTo>
                    <a:pt x="146513" y="68579"/>
                  </a:lnTo>
                  <a:lnTo>
                    <a:pt x="146723" y="67309"/>
                  </a:lnTo>
                  <a:lnTo>
                    <a:pt x="146240" y="66039"/>
                  </a:lnTo>
                  <a:lnTo>
                    <a:pt x="146646" y="64769"/>
                  </a:lnTo>
                  <a:close/>
                </a:path>
                <a:path w="155575" h="325120">
                  <a:moveTo>
                    <a:pt x="152328" y="35559"/>
                  </a:moveTo>
                  <a:lnTo>
                    <a:pt x="126695" y="35559"/>
                  </a:lnTo>
                  <a:lnTo>
                    <a:pt x="127165" y="36829"/>
                  </a:lnTo>
                  <a:lnTo>
                    <a:pt x="152194" y="36829"/>
                  </a:lnTo>
                  <a:lnTo>
                    <a:pt x="152328" y="35559"/>
                  </a:lnTo>
                  <a:close/>
                </a:path>
                <a:path w="155575" h="325120">
                  <a:moveTo>
                    <a:pt x="42431" y="24129"/>
                  </a:moveTo>
                  <a:lnTo>
                    <a:pt x="35331" y="24129"/>
                  </a:lnTo>
                  <a:lnTo>
                    <a:pt x="35814" y="25399"/>
                  </a:lnTo>
                  <a:lnTo>
                    <a:pt x="35826" y="26669"/>
                  </a:lnTo>
                  <a:lnTo>
                    <a:pt x="42984" y="26669"/>
                  </a:lnTo>
                  <a:lnTo>
                    <a:pt x="42431" y="24129"/>
                  </a:lnTo>
                  <a:close/>
                </a:path>
                <a:path w="155575" h="325120">
                  <a:moveTo>
                    <a:pt x="41358" y="20319"/>
                  </a:moveTo>
                  <a:lnTo>
                    <a:pt x="18122" y="20319"/>
                  </a:lnTo>
                  <a:lnTo>
                    <a:pt x="18148" y="21589"/>
                  </a:lnTo>
                  <a:lnTo>
                    <a:pt x="41878" y="21589"/>
                  </a:lnTo>
                  <a:lnTo>
                    <a:pt x="41358" y="20319"/>
                  </a:lnTo>
                  <a:close/>
                </a:path>
                <a:path w="155575" h="325120">
                  <a:moveTo>
                    <a:pt x="153418" y="10159"/>
                  </a:moveTo>
                  <a:lnTo>
                    <a:pt x="141528" y="10159"/>
                  </a:lnTo>
                  <a:lnTo>
                    <a:pt x="141541" y="11429"/>
                  </a:lnTo>
                  <a:lnTo>
                    <a:pt x="142011" y="11429"/>
                  </a:lnTo>
                  <a:lnTo>
                    <a:pt x="142024" y="12699"/>
                  </a:lnTo>
                  <a:lnTo>
                    <a:pt x="142506" y="15239"/>
                  </a:lnTo>
                  <a:lnTo>
                    <a:pt x="154986" y="15239"/>
                  </a:lnTo>
                  <a:lnTo>
                    <a:pt x="155079" y="12699"/>
                  </a:lnTo>
                  <a:lnTo>
                    <a:pt x="153418" y="10159"/>
                  </a:lnTo>
                  <a:close/>
                </a:path>
                <a:path w="155575" h="325120">
                  <a:moveTo>
                    <a:pt x="138887" y="12699"/>
                  </a:moveTo>
                  <a:lnTo>
                    <a:pt x="131203" y="12699"/>
                  </a:lnTo>
                  <a:lnTo>
                    <a:pt x="130759" y="13969"/>
                  </a:lnTo>
                  <a:lnTo>
                    <a:pt x="138899" y="13969"/>
                  </a:lnTo>
                  <a:lnTo>
                    <a:pt x="138887" y="12699"/>
                  </a:lnTo>
                  <a:close/>
                </a:path>
                <a:path w="155575" h="325120">
                  <a:moveTo>
                    <a:pt x="30416" y="2539"/>
                  </a:moveTo>
                  <a:lnTo>
                    <a:pt x="25908" y="2539"/>
                  </a:lnTo>
                  <a:lnTo>
                    <a:pt x="25019" y="3809"/>
                  </a:lnTo>
                  <a:lnTo>
                    <a:pt x="31565" y="3809"/>
                  </a:lnTo>
                  <a:lnTo>
                    <a:pt x="30416" y="2539"/>
                  </a:lnTo>
                  <a:close/>
                </a:path>
              </a:pathLst>
            </a:custGeom>
            <a:solidFill>
              <a:srgbClr val="2D2C27"/>
            </a:solidFill>
          </p:spPr>
          <p:txBody>
            <a:bodyPr wrap="square" lIns="0" tIns="0" rIns="0" bIns="0" rtlCol="0"/>
            <a:lstStyle/>
            <a:p>
              <a:endParaRPr/>
            </a:p>
          </p:txBody>
        </p:sp>
        <p:pic>
          <p:nvPicPr>
            <p:cNvPr id="76" name="object 76"/>
            <p:cNvPicPr/>
            <p:nvPr/>
          </p:nvPicPr>
          <p:blipFill>
            <a:blip r:embed="rId29" cstate="print"/>
            <a:stretch>
              <a:fillRect/>
            </a:stretch>
          </p:blipFill>
          <p:spPr>
            <a:xfrm>
              <a:off x="6278718" y="5815433"/>
              <a:ext cx="364270" cy="276039"/>
            </a:xfrm>
            <a:prstGeom prst="rect">
              <a:avLst/>
            </a:prstGeom>
          </p:spPr>
        </p:pic>
        <p:pic>
          <p:nvPicPr>
            <p:cNvPr id="77" name="object 77"/>
            <p:cNvPicPr/>
            <p:nvPr/>
          </p:nvPicPr>
          <p:blipFill>
            <a:blip r:embed="rId30" cstate="print"/>
            <a:stretch>
              <a:fillRect/>
            </a:stretch>
          </p:blipFill>
          <p:spPr>
            <a:xfrm>
              <a:off x="0" y="2210269"/>
              <a:ext cx="2336785" cy="3169520"/>
            </a:xfrm>
            <a:prstGeom prst="rect">
              <a:avLst/>
            </a:prstGeom>
          </p:spPr>
        </p:pic>
        <p:pic>
          <p:nvPicPr>
            <p:cNvPr id="78" name="object 78"/>
            <p:cNvPicPr/>
            <p:nvPr/>
          </p:nvPicPr>
          <p:blipFill>
            <a:blip r:embed="rId31" cstate="print"/>
            <a:stretch>
              <a:fillRect/>
            </a:stretch>
          </p:blipFill>
          <p:spPr>
            <a:xfrm>
              <a:off x="98856" y="2522715"/>
              <a:ext cx="1702803" cy="2427020"/>
            </a:xfrm>
            <a:prstGeom prst="rect">
              <a:avLst/>
            </a:prstGeom>
          </p:spPr>
        </p:pic>
        <p:pic>
          <p:nvPicPr>
            <p:cNvPr id="79" name="object 79"/>
            <p:cNvPicPr/>
            <p:nvPr/>
          </p:nvPicPr>
          <p:blipFill>
            <a:blip r:embed="rId32" cstate="print"/>
            <a:stretch>
              <a:fillRect/>
            </a:stretch>
          </p:blipFill>
          <p:spPr>
            <a:xfrm>
              <a:off x="808215" y="5933833"/>
              <a:ext cx="1562366" cy="1195654"/>
            </a:xfrm>
            <a:prstGeom prst="rect">
              <a:avLst/>
            </a:prstGeom>
          </p:spPr>
        </p:pic>
        <p:pic>
          <p:nvPicPr>
            <p:cNvPr id="80" name="object 80"/>
            <p:cNvPicPr/>
            <p:nvPr/>
          </p:nvPicPr>
          <p:blipFill>
            <a:blip r:embed="rId33" cstate="print"/>
            <a:stretch>
              <a:fillRect/>
            </a:stretch>
          </p:blipFill>
          <p:spPr>
            <a:xfrm>
              <a:off x="9833064" y="2287714"/>
              <a:ext cx="2358935" cy="3224275"/>
            </a:xfrm>
            <a:prstGeom prst="rect">
              <a:avLst/>
            </a:prstGeom>
          </p:spPr>
        </p:pic>
        <p:pic>
          <p:nvPicPr>
            <p:cNvPr id="81" name="object 81"/>
            <p:cNvPicPr/>
            <p:nvPr/>
          </p:nvPicPr>
          <p:blipFill>
            <a:blip r:embed="rId34" cstate="print"/>
            <a:stretch>
              <a:fillRect/>
            </a:stretch>
          </p:blipFill>
          <p:spPr>
            <a:xfrm>
              <a:off x="10062895" y="2385390"/>
              <a:ext cx="2129104" cy="3028926"/>
            </a:xfrm>
            <a:prstGeom prst="rect">
              <a:avLst/>
            </a:prstGeom>
          </p:spPr>
        </p:pic>
        <p:pic>
          <p:nvPicPr>
            <p:cNvPr id="82" name="object 82"/>
            <p:cNvPicPr/>
            <p:nvPr/>
          </p:nvPicPr>
          <p:blipFill>
            <a:blip r:embed="rId35" cstate="print"/>
            <a:stretch>
              <a:fillRect/>
            </a:stretch>
          </p:blipFill>
          <p:spPr>
            <a:xfrm>
              <a:off x="4746662" y="2254427"/>
              <a:ext cx="2691752" cy="3169524"/>
            </a:xfrm>
            <a:prstGeom prst="rect">
              <a:avLst/>
            </a:prstGeom>
          </p:spPr>
        </p:pic>
        <p:pic>
          <p:nvPicPr>
            <p:cNvPr id="83" name="object 83"/>
            <p:cNvPicPr/>
            <p:nvPr/>
          </p:nvPicPr>
          <p:blipFill>
            <a:blip r:embed="rId36" cstate="print"/>
            <a:stretch>
              <a:fillRect/>
            </a:stretch>
          </p:blipFill>
          <p:spPr>
            <a:xfrm>
              <a:off x="4645062" y="2293708"/>
              <a:ext cx="2958858" cy="2958855"/>
            </a:xfrm>
            <a:prstGeom prst="rect">
              <a:avLst/>
            </a:prstGeom>
          </p:spPr>
        </p:pic>
      </p:grpSp>
      <p:sp>
        <p:nvSpPr>
          <p:cNvPr id="84" name="object 84"/>
          <p:cNvSpPr/>
          <p:nvPr/>
        </p:nvSpPr>
        <p:spPr>
          <a:xfrm>
            <a:off x="0" y="228600"/>
            <a:ext cx="12190730" cy="838200"/>
          </a:xfrm>
          <a:custGeom>
            <a:avLst/>
            <a:gdLst/>
            <a:ahLst/>
            <a:cxnLst/>
            <a:rect l="l" t="t" r="r" b="b"/>
            <a:pathLst>
              <a:path w="12190730" h="838200">
                <a:moveTo>
                  <a:pt x="12190476" y="0"/>
                </a:moveTo>
                <a:lnTo>
                  <a:pt x="0" y="0"/>
                </a:lnTo>
                <a:lnTo>
                  <a:pt x="0" y="838200"/>
                </a:lnTo>
                <a:lnTo>
                  <a:pt x="12190476" y="838200"/>
                </a:lnTo>
                <a:lnTo>
                  <a:pt x="12190476" y="0"/>
                </a:lnTo>
                <a:close/>
              </a:path>
            </a:pathLst>
          </a:custGeom>
          <a:solidFill>
            <a:srgbClr val="F6DE1B"/>
          </a:solidFill>
        </p:spPr>
        <p:txBody>
          <a:bodyPr wrap="square" lIns="0" tIns="0" rIns="0" bIns="0" rtlCol="0"/>
          <a:lstStyle/>
          <a:p>
            <a:endParaRPr/>
          </a:p>
        </p:txBody>
      </p:sp>
      <p:sp>
        <p:nvSpPr>
          <p:cNvPr id="85" name="object 85"/>
          <p:cNvSpPr txBox="1"/>
          <p:nvPr/>
        </p:nvSpPr>
        <p:spPr>
          <a:xfrm>
            <a:off x="5074096" y="275592"/>
            <a:ext cx="2289175" cy="360680"/>
          </a:xfrm>
          <a:prstGeom prst="rect">
            <a:avLst/>
          </a:prstGeom>
        </p:spPr>
        <p:txBody>
          <a:bodyPr vert="horz" wrap="square" lIns="0" tIns="12065" rIns="0" bIns="0" rtlCol="0">
            <a:spAutoFit/>
          </a:bodyPr>
          <a:lstStyle/>
          <a:p>
            <a:pPr marL="25400">
              <a:lnSpc>
                <a:spcPct val="100000"/>
              </a:lnSpc>
              <a:spcBef>
                <a:spcPts val="95"/>
              </a:spcBef>
            </a:pPr>
            <a:r>
              <a:rPr sz="2200" b="1" spc="-30" dirty="0">
                <a:latin typeface="Arial"/>
                <a:cs typeface="Arial"/>
              </a:rPr>
              <a:t>1</a:t>
            </a:r>
            <a:r>
              <a:rPr sz="2400" b="1" spc="-44" baseline="12152" dirty="0">
                <a:latin typeface="Arial"/>
                <a:cs typeface="Arial"/>
              </a:rPr>
              <a:t>st</a:t>
            </a:r>
            <a:r>
              <a:rPr sz="2400" b="1" spc="-112" baseline="12152" dirty="0">
                <a:latin typeface="Arial"/>
                <a:cs typeface="Arial"/>
              </a:rPr>
              <a:t> </a:t>
            </a:r>
            <a:r>
              <a:rPr sz="2200" b="1" spc="-85" dirty="0">
                <a:latin typeface="Arial"/>
                <a:cs typeface="Arial"/>
              </a:rPr>
              <a:t>and</a:t>
            </a:r>
            <a:r>
              <a:rPr sz="2200" b="1" spc="-290" dirty="0">
                <a:latin typeface="Arial"/>
                <a:cs typeface="Arial"/>
              </a:rPr>
              <a:t> </a:t>
            </a:r>
            <a:r>
              <a:rPr sz="2200" b="1" spc="-100" dirty="0">
                <a:latin typeface="Arial"/>
                <a:cs typeface="Arial"/>
              </a:rPr>
              <a:t>Only</a:t>
            </a:r>
            <a:r>
              <a:rPr sz="2200" b="1" spc="-300" dirty="0">
                <a:latin typeface="Arial"/>
                <a:cs typeface="Arial"/>
              </a:rPr>
              <a:t> </a:t>
            </a:r>
            <a:r>
              <a:rPr sz="2200" b="1" spc="-95" dirty="0">
                <a:latin typeface="Arial"/>
                <a:cs typeface="Arial"/>
              </a:rPr>
              <a:t>line</a:t>
            </a:r>
            <a:r>
              <a:rPr sz="2200" b="1" spc="-310" dirty="0">
                <a:latin typeface="Arial"/>
                <a:cs typeface="Arial"/>
              </a:rPr>
              <a:t> </a:t>
            </a:r>
            <a:r>
              <a:rPr sz="2200" b="1" spc="-25" dirty="0">
                <a:latin typeface="Arial"/>
                <a:cs typeface="Arial"/>
              </a:rPr>
              <a:t>of</a:t>
            </a:r>
            <a:endParaRPr sz="2200">
              <a:latin typeface="Arial"/>
              <a:cs typeface="Arial"/>
            </a:endParaRPr>
          </a:p>
        </p:txBody>
      </p:sp>
      <p:sp>
        <p:nvSpPr>
          <p:cNvPr id="86" name="object 86"/>
          <p:cNvSpPr txBox="1">
            <a:spLocks noGrp="1"/>
          </p:cNvSpPr>
          <p:nvPr>
            <p:ph type="title"/>
          </p:nvPr>
        </p:nvSpPr>
        <p:spPr>
          <a:xfrm>
            <a:off x="3252187" y="610849"/>
            <a:ext cx="5927090" cy="391160"/>
          </a:xfrm>
          <a:prstGeom prst="rect">
            <a:avLst/>
          </a:prstGeom>
        </p:spPr>
        <p:txBody>
          <a:bodyPr vert="horz" wrap="square" lIns="0" tIns="12700" rIns="0" bIns="0" rtlCol="0">
            <a:spAutoFit/>
          </a:bodyPr>
          <a:lstStyle/>
          <a:p>
            <a:pPr marL="12700">
              <a:lnSpc>
                <a:spcPct val="100000"/>
              </a:lnSpc>
              <a:spcBef>
                <a:spcPts val="100"/>
              </a:spcBef>
            </a:pPr>
            <a:r>
              <a:rPr sz="2200" i="0" dirty="0">
                <a:latin typeface="Arial"/>
                <a:cs typeface="Arial"/>
              </a:rPr>
              <a:t>ORGANIC</a:t>
            </a:r>
            <a:r>
              <a:rPr sz="2200" i="0" spc="-45" dirty="0">
                <a:latin typeface="Arial"/>
                <a:cs typeface="Arial"/>
              </a:rPr>
              <a:t> </a:t>
            </a:r>
            <a:r>
              <a:rPr sz="2200" i="0" dirty="0">
                <a:latin typeface="Arial"/>
                <a:cs typeface="Arial"/>
              </a:rPr>
              <a:t>SEASONED</a:t>
            </a:r>
            <a:r>
              <a:rPr sz="2200" i="0" spc="-50" dirty="0">
                <a:latin typeface="Arial"/>
                <a:cs typeface="Arial"/>
              </a:rPr>
              <a:t> </a:t>
            </a:r>
            <a:r>
              <a:rPr sz="2200" i="0" dirty="0">
                <a:latin typeface="Arial"/>
                <a:cs typeface="Arial"/>
              </a:rPr>
              <a:t>BEANS in</a:t>
            </a:r>
            <a:r>
              <a:rPr sz="2200" i="0" spc="-150" dirty="0">
                <a:latin typeface="Arial"/>
                <a:cs typeface="Arial"/>
              </a:rPr>
              <a:t> </a:t>
            </a:r>
            <a:r>
              <a:rPr sz="2200" i="0" spc="-10" dirty="0">
                <a:latin typeface="Arial"/>
                <a:cs typeface="Arial"/>
              </a:rPr>
              <a:t>POUCHES</a:t>
            </a:r>
            <a:r>
              <a:rPr i="0" spc="-10" dirty="0">
                <a:latin typeface="Arial"/>
                <a:cs typeface="Arial"/>
              </a:rPr>
              <a:t>!</a:t>
            </a:r>
            <a:endParaRPr sz="22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687</Words>
  <Application>Microsoft Office PowerPoint</Application>
  <PresentationFormat>Custom</PresentationFormat>
  <Paragraphs>161</Paragraphs>
  <Slides>9</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vt:i4>
      </vt:variant>
    </vt:vector>
  </HeadingPairs>
  <TitlesOfParts>
    <vt:vector size="23" baseType="lpstr">
      <vt:lpstr>Arial</vt:lpstr>
      <vt:lpstr>Arial Black</vt:lpstr>
      <vt:lpstr>Arial Rounded MT Bold</vt:lpstr>
      <vt:lpstr>Calibri</vt:lpstr>
      <vt:lpstr>Calibri Light</vt:lpstr>
      <vt:lpstr>Lucida Sans Unicode</vt:lpstr>
      <vt:lpstr>Myanmar Text</vt:lpstr>
      <vt:lpstr>Myriad Pro</vt:lpstr>
      <vt:lpstr>Symbol</vt:lpstr>
      <vt:lpstr>Tahoma</vt:lpstr>
      <vt:lpstr>Times New Roman</vt:lpstr>
      <vt:lpstr>Trebuchet MS</vt:lpstr>
      <vt:lpstr>Verdana</vt:lpstr>
      <vt:lpstr>Office Theme</vt:lpstr>
      <vt:lpstr>PowerPoint Presentation</vt:lpstr>
      <vt:lpstr>ORGANIC SEASONED BEANS in POUCHES!</vt:lpstr>
      <vt:lpstr>PowerPoint Presentation</vt:lpstr>
      <vt:lpstr>PowerPoint Presentation</vt:lpstr>
      <vt:lpstr>PowerPoint Presentation</vt:lpstr>
      <vt:lpstr>PowerPoint Presentation</vt:lpstr>
      <vt:lpstr>BeanVIVO is the 1st and Only Organic line in the Segment!</vt:lpstr>
      <vt:lpstr>PowerPoint Presentation</vt:lpstr>
      <vt:lpstr>ORGANIC SEASONED BEANS in POUCHES!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Taylor</dc:creator>
  <cp:lastModifiedBy>Cassie Blair</cp:lastModifiedBy>
  <cp:revision>1</cp:revision>
  <dcterms:created xsi:type="dcterms:W3CDTF">2023-04-18T23:01:53Z</dcterms:created>
  <dcterms:modified xsi:type="dcterms:W3CDTF">2023-04-18T23:02:39Z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0x010100304AC4C2AF9B32418A61ED105F21C2E1</vt:lpwstr>
  </property>
  <property fmtid="{D5CDD505-2E9C-101B-9397-08002B2CF9AE}" pid="3" name="Created">
    <vt:filetime>2022-08-10T00:00:00Z</vt:filetime>
  </property>
  <property fmtid="{D5CDD505-2E9C-101B-9397-08002B2CF9AE}" pid="4" name="Creator">
    <vt:lpwstr>Adobe Acrobat Standard DC (32-bit) 22.1.20117</vt:lpwstr>
  </property>
  <property fmtid="{D5CDD505-2E9C-101B-9397-08002B2CF9AE}" pid="5" name="LastSaved">
    <vt:filetime>2023-04-18T00:00:00Z</vt:filetime>
  </property>
  <property fmtid="{D5CDD505-2E9C-101B-9397-08002B2CF9AE}" pid="6" name="Producer">
    <vt:lpwstr>Adobe PDF Library 22.1.201</vt:lpwstr>
  </property>
</Properties>
</file>